
<file path=[Content_Types].xml><?xml version="1.0" encoding="utf-8"?>
<Types xmlns="http://schemas.openxmlformats.org/package/2006/content-types">
  <Default Extension="png" ContentType="image/png"/>
  <Default Extension="bin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</p:sldMasterIdLst>
  <p:notesMasterIdLst>
    <p:notesMasterId r:id="rId12"/>
  </p:notesMasterIdLst>
  <p:sldIdLst>
    <p:sldId id="256" r:id="rId3"/>
    <p:sldId id="263" r:id="rId4"/>
    <p:sldId id="452" r:id="rId5"/>
    <p:sldId id="454" r:id="rId6"/>
    <p:sldId id="453" r:id="rId7"/>
    <p:sldId id="259" r:id="rId8"/>
    <p:sldId id="446" r:id="rId9"/>
    <p:sldId id="456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Обложка" id="{09BD8EDA-5430-4B4C-9E05-F32D4CA76277}">
          <p14:sldIdLst>
            <p14:sldId id="256"/>
          </p14:sldIdLst>
        </p14:section>
        <p14:section name="Основная часть" id="{1F1C8C30-0E0A-473A-85B6-DBD365E752C7}">
          <p14:sldIdLst>
            <p14:sldId id="263"/>
            <p14:sldId id="452"/>
            <p14:sldId id="454"/>
            <p14:sldId id="453"/>
            <p14:sldId id="259"/>
            <p14:sldId id="446"/>
            <p14:sldId id="456"/>
          </p14:sldIdLst>
        </p14:section>
        <p14:section name="Последняя страница" id="{4FE91FCE-F239-445C-9A5B-61A7535B0391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9A3"/>
    <a:srgbClr val="1E1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20" autoAdjust="0"/>
  </p:normalViewPr>
  <p:slideViewPr>
    <p:cSldViewPr snapToGrid="0">
      <p:cViewPr varScale="1">
        <p:scale>
          <a:sx n="110" d="100"/>
          <a:sy n="110" d="100"/>
        </p:scale>
        <p:origin x="-54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378CC-DE41-4A78-A925-6798B538BF6E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7E56FC5C-1705-4CEC-A19A-2A5144A83C62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en-US" sz="900" b="1" dirty="0">
              <a:solidFill>
                <a:schemeClr val="bg1"/>
              </a:solidFill>
            </a:rPr>
            <a:t>Increase of the </a:t>
          </a:r>
          <a:r>
            <a:rPr lang="en-US" sz="900" b="1" u="sng" dirty="0">
              <a:solidFill>
                <a:schemeClr val="accent4">
                  <a:lumMod val="60000"/>
                  <a:lumOff val="40000"/>
                </a:schemeClr>
              </a:solidFill>
            </a:rPr>
            <a:t>efficiency and timeliness</a:t>
          </a:r>
          <a:r>
            <a:rPr lang="ru-RU" sz="900" b="1" u="sng" dirty="0">
              <a:solidFill>
                <a:schemeClr val="accent4">
                  <a:lumMod val="60000"/>
                  <a:lumOff val="40000"/>
                </a:schemeClr>
              </a:solidFill>
            </a:rPr>
            <a:t> </a:t>
          </a:r>
          <a:r>
            <a:rPr lang="en-US" sz="900" b="1" dirty="0">
              <a:solidFill>
                <a:schemeClr val="bg1"/>
              </a:solidFill>
            </a:rPr>
            <a:t>of data for effective decision making</a:t>
          </a:r>
          <a:r>
            <a:rPr lang="ru-RU" sz="900" b="1" dirty="0">
              <a:solidFill>
                <a:schemeClr val="bg1"/>
              </a:solidFill>
            </a:rPr>
            <a:t>!</a:t>
          </a:r>
          <a:endParaRPr lang="x-none" sz="900" dirty="0"/>
        </a:p>
      </dgm:t>
    </dgm:pt>
    <dgm:pt modelId="{3C85FBE9-CCE5-4523-AFD3-6DE9C415D814}" type="parTrans" cxnId="{2B03296E-1F3E-4B2C-B8B0-96C1E113669A}">
      <dgm:prSet/>
      <dgm:spPr/>
      <dgm:t>
        <a:bodyPr/>
        <a:lstStyle/>
        <a:p>
          <a:endParaRPr lang="x-none" sz="1000"/>
        </a:p>
      </dgm:t>
    </dgm:pt>
    <dgm:pt modelId="{E83A9393-1597-43B2-9A94-088A16F05319}" type="sibTrans" cxnId="{2B03296E-1F3E-4B2C-B8B0-96C1E113669A}">
      <dgm:prSet/>
      <dgm:spPr/>
      <dgm:t>
        <a:bodyPr/>
        <a:lstStyle/>
        <a:p>
          <a:endParaRPr lang="x-none" sz="1000"/>
        </a:p>
      </dgm:t>
    </dgm:pt>
    <dgm:pt modelId="{D2318382-5D8E-4704-B80B-77166566F503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en-US" sz="900" b="1" dirty="0">
              <a:solidFill>
                <a:srgbClr val="0059A3"/>
              </a:solidFill>
            </a:rPr>
            <a:t>The level of </a:t>
          </a:r>
          <a:r>
            <a:rPr lang="en-US" sz="900" b="1" u="sng" dirty="0">
              <a:solidFill>
                <a:schemeClr val="tx1"/>
              </a:solidFill>
            </a:rPr>
            <a:t>data disaggregation: </a:t>
          </a:r>
          <a:r>
            <a:rPr lang="en-US" sz="900" b="1" dirty="0">
              <a:solidFill>
                <a:srgbClr val="0059A3"/>
              </a:solidFill>
            </a:rPr>
            <a:t>relevance of data for the local level. Collection and processing of data at the level of local government bodies and settlements covering a wide range of social, economic, and environmental issues;</a:t>
          </a:r>
          <a:endParaRPr lang="x-none" sz="900" dirty="0">
            <a:solidFill>
              <a:srgbClr val="0059A3"/>
            </a:solidFill>
          </a:endParaRPr>
        </a:p>
      </dgm:t>
    </dgm:pt>
    <dgm:pt modelId="{56725F2E-7177-4272-95D9-6AAE55918C74}" type="parTrans" cxnId="{A47F44FC-F879-40B1-881E-6C0FD861C209}">
      <dgm:prSet/>
      <dgm:spPr/>
      <dgm:t>
        <a:bodyPr/>
        <a:lstStyle/>
        <a:p>
          <a:endParaRPr lang="x-none" sz="1000"/>
        </a:p>
      </dgm:t>
    </dgm:pt>
    <dgm:pt modelId="{117FE394-6FC3-442D-910B-745C4156756F}" type="sibTrans" cxnId="{A47F44FC-F879-40B1-881E-6C0FD861C209}">
      <dgm:prSet/>
      <dgm:spPr/>
      <dgm:t>
        <a:bodyPr/>
        <a:lstStyle/>
        <a:p>
          <a:endParaRPr lang="x-none" sz="1000"/>
        </a:p>
      </dgm:t>
    </dgm:pt>
    <dgm:pt modelId="{5985D3A3-E690-4C09-B4F0-AA984F3AE893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en-US" sz="900" b="1" dirty="0">
              <a:solidFill>
                <a:schemeClr val="bg1"/>
              </a:solidFill>
            </a:rPr>
            <a:t>Ensuring </a:t>
          </a:r>
          <a:r>
            <a:rPr lang="ru-RU" sz="900" b="1" dirty="0">
              <a:solidFill>
                <a:schemeClr val="accent4">
                  <a:lumMod val="60000"/>
                  <a:lumOff val="40000"/>
                </a:schemeClr>
              </a:solidFill>
            </a:rPr>
            <a:t>«</a:t>
          </a:r>
          <a:r>
            <a:rPr lang="en-US" sz="900" b="1" dirty="0">
              <a:solidFill>
                <a:schemeClr val="accent4">
                  <a:lumMod val="60000"/>
                  <a:lumOff val="40000"/>
                </a:schemeClr>
              </a:solidFill>
            </a:rPr>
            <a:t>reliable data quality</a:t>
          </a:r>
          <a:r>
            <a:rPr lang="ru-RU" sz="900" b="1" dirty="0">
              <a:solidFill>
                <a:schemeClr val="accent4">
                  <a:lumMod val="60000"/>
                  <a:lumOff val="40000"/>
                </a:schemeClr>
              </a:solidFill>
            </a:rPr>
            <a:t>»</a:t>
          </a:r>
          <a:r>
            <a:rPr lang="ru-RU" sz="900" b="1" dirty="0">
              <a:solidFill>
                <a:schemeClr val="bg1"/>
              </a:solidFill>
            </a:rPr>
            <a:t>: </a:t>
          </a:r>
          <a:r>
            <a:rPr lang="en-US" sz="900" b="1" dirty="0">
              <a:solidFill>
                <a:schemeClr val="bg1"/>
              </a:solidFill>
            </a:rPr>
            <a:t>faced with an ever-growing (and overwhelming) flow of data, users expect the NSC KR to eliminate the noise related to the large volume of primary data;</a:t>
          </a:r>
          <a:endParaRPr lang="x-none" sz="900" dirty="0"/>
        </a:p>
      </dgm:t>
    </dgm:pt>
    <dgm:pt modelId="{290EA418-C85B-417F-A87C-9168F094AA4F}" type="parTrans" cxnId="{AE3A6B2F-A0CB-4BD1-BA6A-5282131DBBD0}">
      <dgm:prSet/>
      <dgm:spPr/>
      <dgm:t>
        <a:bodyPr/>
        <a:lstStyle/>
        <a:p>
          <a:endParaRPr lang="x-none" sz="1000"/>
        </a:p>
      </dgm:t>
    </dgm:pt>
    <dgm:pt modelId="{7A575717-F41D-40C8-89AD-57D857F20505}" type="sibTrans" cxnId="{AE3A6B2F-A0CB-4BD1-BA6A-5282131DBBD0}">
      <dgm:prSet/>
      <dgm:spPr/>
      <dgm:t>
        <a:bodyPr/>
        <a:lstStyle/>
        <a:p>
          <a:endParaRPr lang="x-none" sz="1000"/>
        </a:p>
      </dgm:t>
    </dgm:pt>
    <dgm:pt modelId="{BCB32077-9207-4C11-9AE9-89FFADD8E947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en-US" sz="900" b="1" dirty="0">
              <a:solidFill>
                <a:srgbClr val="0059A3"/>
              </a:solidFill>
            </a:rPr>
            <a:t>Enlarge the set of </a:t>
          </a:r>
          <a:r>
            <a:rPr lang="en-US" sz="900" b="1" u="sng" dirty="0">
              <a:solidFill>
                <a:schemeClr val="tx1"/>
              </a:solidFill>
            </a:rPr>
            <a:t>new services and products</a:t>
          </a:r>
          <a:r>
            <a:rPr lang="ru-RU" sz="900" b="1" dirty="0">
              <a:solidFill>
                <a:srgbClr val="0059A3"/>
              </a:solidFill>
            </a:rPr>
            <a:t> </a:t>
          </a:r>
          <a:r>
            <a:rPr lang="en-US" sz="900" b="1" dirty="0">
              <a:solidFill>
                <a:srgbClr val="0059A3"/>
              </a:solidFill>
            </a:rPr>
            <a:t>in the field of data in partnership with government bodies</a:t>
          </a:r>
          <a:r>
            <a:rPr lang="ru-RU" sz="900" b="1" dirty="0">
              <a:solidFill>
                <a:srgbClr val="0059A3"/>
              </a:solidFill>
            </a:rPr>
            <a:t>, </a:t>
          </a:r>
          <a:r>
            <a:rPr lang="en-US" sz="900" b="1" dirty="0">
              <a:solidFill>
                <a:srgbClr val="0059A3"/>
              </a:solidFill>
            </a:rPr>
            <a:t>science</a:t>
          </a:r>
          <a:r>
            <a:rPr lang="ru-RU" sz="900" b="1" dirty="0">
              <a:solidFill>
                <a:srgbClr val="0059A3"/>
              </a:solidFill>
            </a:rPr>
            <a:t>, </a:t>
          </a:r>
          <a:r>
            <a:rPr lang="en-US" sz="900" b="1" dirty="0">
              <a:solidFill>
                <a:srgbClr val="0059A3"/>
              </a:solidFill>
            </a:rPr>
            <a:t>civil society</a:t>
          </a:r>
          <a:r>
            <a:rPr lang="ru-RU" sz="900" b="1" dirty="0">
              <a:solidFill>
                <a:srgbClr val="0059A3"/>
              </a:solidFill>
            </a:rPr>
            <a:t>, </a:t>
          </a:r>
          <a:r>
            <a:rPr lang="en-US" sz="900" b="1" dirty="0">
              <a:solidFill>
                <a:srgbClr val="0059A3"/>
              </a:solidFill>
            </a:rPr>
            <a:t>business and citizens as a whole.</a:t>
          </a:r>
          <a:endParaRPr lang="x-none" sz="900" dirty="0">
            <a:solidFill>
              <a:srgbClr val="0059A3"/>
            </a:solidFill>
          </a:endParaRPr>
        </a:p>
      </dgm:t>
    </dgm:pt>
    <dgm:pt modelId="{A1A70588-ABDD-4ABE-AC77-7C752A553096}" type="parTrans" cxnId="{F5171E05-DA8B-4D07-AF18-A56C93E31490}">
      <dgm:prSet/>
      <dgm:spPr/>
      <dgm:t>
        <a:bodyPr/>
        <a:lstStyle/>
        <a:p>
          <a:endParaRPr lang="x-none" sz="1000"/>
        </a:p>
      </dgm:t>
    </dgm:pt>
    <dgm:pt modelId="{EBB91832-7F20-4F4A-8125-A83AA5AE91BB}" type="sibTrans" cxnId="{F5171E05-DA8B-4D07-AF18-A56C93E31490}">
      <dgm:prSet/>
      <dgm:spPr/>
      <dgm:t>
        <a:bodyPr/>
        <a:lstStyle/>
        <a:p>
          <a:endParaRPr lang="x-none" sz="1000"/>
        </a:p>
      </dgm:t>
    </dgm:pt>
    <dgm:pt modelId="{42C870B6-7F11-499E-AA59-A06460D12082}" type="pres">
      <dgm:prSet presAssocID="{45E378CC-DE41-4A78-A925-6798B538BF6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2EE4BA-5E22-4CD4-8423-AC4B5A8E2504}" type="pres">
      <dgm:prSet presAssocID="{7E56FC5C-1705-4CEC-A19A-2A5144A83C62}" presName="comp" presStyleCnt="0"/>
      <dgm:spPr/>
    </dgm:pt>
    <dgm:pt modelId="{E87E809C-F170-44B6-9411-B2DAF6C40673}" type="pres">
      <dgm:prSet presAssocID="{7E56FC5C-1705-4CEC-A19A-2A5144A83C62}" presName="box" presStyleLbl="node1" presStyleIdx="0" presStyleCnt="4"/>
      <dgm:spPr/>
      <dgm:t>
        <a:bodyPr/>
        <a:lstStyle/>
        <a:p>
          <a:endParaRPr lang="ru-RU"/>
        </a:p>
      </dgm:t>
    </dgm:pt>
    <dgm:pt modelId="{6105BC98-C808-45C2-AAC0-7E0F854CF6D6}" type="pres">
      <dgm:prSet presAssocID="{7E56FC5C-1705-4CEC-A19A-2A5144A83C62}" presName="img" presStyleLbl="fgImgPlace1" presStyleIdx="0" presStyleCnt="4"/>
      <dgm:spPr>
        <a:blipFill dpi="0" rotWithShape="1">
          <a:blip xmlns:r="http://schemas.openxmlformats.org/officeDocument/2006/relationships" r:embed="rId1"/>
          <a:srcRect/>
          <a:stretch>
            <a:fillRect l="-13616" t="20639" r="-13616" b="-6765"/>
          </a:stretch>
        </a:blipFill>
      </dgm:spPr>
    </dgm:pt>
    <dgm:pt modelId="{EEF7B9A4-45F4-42A9-A1E5-5E4D1A8B8F61}" type="pres">
      <dgm:prSet presAssocID="{7E56FC5C-1705-4CEC-A19A-2A5144A83C6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29FB0-ACE6-46EF-83F1-F757B2A17E4A}" type="pres">
      <dgm:prSet presAssocID="{E83A9393-1597-43B2-9A94-088A16F05319}" presName="spacer" presStyleCnt="0"/>
      <dgm:spPr/>
    </dgm:pt>
    <dgm:pt modelId="{95E8F591-C329-4EAD-8780-B32A50C0AA20}" type="pres">
      <dgm:prSet presAssocID="{D2318382-5D8E-4704-B80B-77166566F503}" presName="comp" presStyleCnt="0"/>
      <dgm:spPr/>
    </dgm:pt>
    <dgm:pt modelId="{90CC958A-3D2B-4717-8AC2-055699A8617C}" type="pres">
      <dgm:prSet presAssocID="{D2318382-5D8E-4704-B80B-77166566F503}" presName="box" presStyleLbl="node1" presStyleIdx="1" presStyleCnt="4"/>
      <dgm:spPr/>
      <dgm:t>
        <a:bodyPr/>
        <a:lstStyle/>
        <a:p>
          <a:endParaRPr lang="ru-RU"/>
        </a:p>
      </dgm:t>
    </dgm:pt>
    <dgm:pt modelId="{E231F4A4-864A-4BEE-8A16-D99DDC91BFA8}" type="pres">
      <dgm:prSet presAssocID="{D2318382-5D8E-4704-B80B-77166566F503}" presName="img" presStyleLbl="fgImgPlace1" presStyleIdx="1" presStyleCnt="4"/>
      <dgm:spPr>
        <a:blipFill dpi="0" rotWithShape="1">
          <a:blip xmlns:r="http://schemas.openxmlformats.org/officeDocument/2006/relationships" r:embed="rId2"/>
          <a:srcRect/>
          <a:stretch>
            <a:fillRect l="-900" t="5000" r="-900" b="-5000"/>
          </a:stretch>
        </a:blipFill>
      </dgm:spPr>
    </dgm:pt>
    <dgm:pt modelId="{B805FE48-B1F4-4DEB-AA72-5C92C10D563B}" type="pres">
      <dgm:prSet presAssocID="{D2318382-5D8E-4704-B80B-77166566F503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E3030-0255-48CD-828C-0395AD34C1AE}" type="pres">
      <dgm:prSet presAssocID="{117FE394-6FC3-442D-910B-745C4156756F}" presName="spacer" presStyleCnt="0"/>
      <dgm:spPr/>
    </dgm:pt>
    <dgm:pt modelId="{0A7B795A-0956-4648-9B48-9409171E902C}" type="pres">
      <dgm:prSet presAssocID="{5985D3A3-E690-4C09-B4F0-AA984F3AE893}" presName="comp" presStyleCnt="0"/>
      <dgm:spPr/>
    </dgm:pt>
    <dgm:pt modelId="{B11C0E24-A2D9-4095-A334-03DD2E15BD0C}" type="pres">
      <dgm:prSet presAssocID="{5985D3A3-E690-4C09-B4F0-AA984F3AE893}" presName="box" presStyleLbl="node1" presStyleIdx="2" presStyleCnt="4"/>
      <dgm:spPr/>
      <dgm:t>
        <a:bodyPr/>
        <a:lstStyle/>
        <a:p>
          <a:endParaRPr lang="ru-RU"/>
        </a:p>
      </dgm:t>
    </dgm:pt>
    <dgm:pt modelId="{4C7421E9-E147-4C11-8DC6-F4C98995915A}" type="pres">
      <dgm:prSet presAssocID="{5985D3A3-E690-4C09-B4F0-AA984F3AE893}" presName="img" presStyleLbl="fgImgPlace1" presStyleIdx="2" presStyleCnt="4"/>
      <dgm:spPr>
        <a:blipFill dpi="0" rotWithShape="1">
          <a:blip xmlns:r="http://schemas.openxmlformats.org/officeDocument/2006/relationships" r:embed="rId3"/>
          <a:srcRect/>
          <a:stretch>
            <a:fillRect l="-6765" t="4980" r="-6765" b="4980"/>
          </a:stretch>
        </a:blipFill>
      </dgm:spPr>
    </dgm:pt>
    <dgm:pt modelId="{6FB4E7E5-9363-40FF-9FAD-B75B9AD8E101}" type="pres">
      <dgm:prSet presAssocID="{5985D3A3-E690-4C09-B4F0-AA984F3AE89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E2CFF-6AA8-4078-8F3A-722096746DCC}" type="pres">
      <dgm:prSet presAssocID="{7A575717-F41D-40C8-89AD-57D857F20505}" presName="spacer" presStyleCnt="0"/>
      <dgm:spPr/>
    </dgm:pt>
    <dgm:pt modelId="{79B00A92-5A43-45B6-AEB2-D73C681A320A}" type="pres">
      <dgm:prSet presAssocID="{BCB32077-9207-4C11-9AE9-89FFADD8E947}" presName="comp" presStyleCnt="0"/>
      <dgm:spPr/>
    </dgm:pt>
    <dgm:pt modelId="{2AF25AB1-59B0-4391-8CA6-2F4F6DBD247D}" type="pres">
      <dgm:prSet presAssocID="{BCB32077-9207-4C11-9AE9-89FFADD8E947}" presName="box" presStyleLbl="node1" presStyleIdx="3" presStyleCnt="4"/>
      <dgm:spPr/>
      <dgm:t>
        <a:bodyPr/>
        <a:lstStyle/>
        <a:p>
          <a:endParaRPr lang="ru-RU"/>
        </a:p>
      </dgm:t>
    </dgm:pt>
    <dgm:pt modelId="{FDCD1DF1-4F2B-4543-9D15-3407E2A228EE}" type="pres">
      <dgm:prSet presAssocID="{BCB32077-9207-4C11-9AE9-89FFADD8E947}" presName="img" presStyleLbl="fgImgPlace1" presStyleIdx="3" presStyleCnt="4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" t="19000" r="-2900" b="4000"/>
          </a:stretch>
        </a:blipFill>
      </dgm:spPr>
      <dgm:t>
        <a:bodyPr/>
        <a:lstStyle/>
        <a:p>
          <a:endParaRPr lang="ru-RU"/>
        </a:p>
      </dgm:t>
    </dgm:pt>
    <dgm:pt modelId="{6844A8F8-086F-4F25-A08A-0FCA0B94CAF4}" type="pres">
      <dgm:prSet presAssocID="{BCB32077-9207-4C11-9AE9-89FFADD8E94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3A6B2F-A0CB-4BD1-BA6A-5282131DBBD0}" srcId="{45E378CC-DE41-4A78-A925-6798B538BF6E}" destId="{5985D3A3-E690-4C09-B4F0-AA984F3AE893}" srcOrd="2" destOrd="0" parTransId="{290EA418-C85B-417F-A87C-9168F094AA4F}" sibTransId="{7A575717-F41D-40C8-89AD-57D857F20505}"/>
    <dgm:cxn modelId="{8E86AB52-80E9-405D-8DDC-C21BE9038C7D}" type="presOf" srcId="{7E56FC5C-1705-4CEC-A19A-2A5144A83C62}" destId="{EEF7B9A4-45F4-42A9-A1E5-5E4D1A8B8F61}" srcOrd="1" destOrd="0" presId="urn:microsoft.com/office/officeart/2005/8/layout/vList4"/>
    <dgm:cxn modelId="{F5171E05-DA8B-4D07-AF18-A56C93E31490}" srcId="{45E378CC-DE41-4A78-A925-6798B538BF6E}" destId="{BCB32077-9207-4C11-9AE9-89FFADD8E947}" srcOrd="3" destOrd="0" parTransId="{A1A70588-ABDD-4ABE-AC77-7C752A553096}" sibTransId="{EBB91832-7F20-4F4A-8125-A83AA5AE91BB}"/>
    <dgm:cxn modelId="{2B03296E-1F3E-4B2C-B8B0-96C1E113669A}" srcId="{45E378CC-DE41-4A78-A925-6798B538BF6E}" destId="{7E56FC5C-1705-4CEC-A19A-2A5144A83C62}" srcOrd="0" destOrd="0" parTransId="{3C85FBE9-CCE5-4523-AFD3-6DE9C415D814}" sibTransId="{E83A9393-1597-43B2-9A94-088A16F05319}"/>
    <dgm:cxn modelId="{4B154585-1DBB-41B5-85E0-32E5722E1041}" type="presOf" srcId="{D2318382-5D8E-4704-B80B-77166566F503}" destId="{B805FE48-B1F4-4DEB-AA72-5C92C10D563B}" srcOrd="1" destOrd="0" presId="urn:microsoft.com/office/officeart/2005/8/layout/vList4"/>
    <dgm:cxn modelId="{6E97107F-6390-4C0B-A23B-46ACA2CCB95A}" type="presOf" srcId="{D2318382-5D8E-4704-B80B-77166566F503}" destId="{90CC958A-3D2B-4717-8AC2-055699A8617C}" srcOrd="0" destOrd="0" presId="urn:microsoft.com/office/officeart/2005/8/layout/vList4"/>
    <dgm:cxn modelId="{A47F44FC-F879-40B1-881E-6C0FD861C209}" srcId="{45E378CC-DE41-4A78-A925-6798B538BF6E}" destId="{D2318382-5D8E-4704-B80B-77166566F503}" srcOrd="1" destOrd="0" parTransId="{56725F2E-7177-4272-95D9-6AAE55918C74}" sibTransId="{117FE394-6FC3-442D-910B-745C4156756F}"/>
    <dgm:cxn modelId="{B4B2686E-1457-4CC6-9CB6-1749DCF60B38}" type="presOf" srcId="{5985D3A3-E690-4C09-B4F0-AA984F3AE893}" destId="{B11C0E24-A2D9-4095-A334-03DD2E15BD0C}" srcOrd="0" destOrd="0" presId="urn:microsoft.com/office/officeart/2005/8/layout/vList4"/>
    <dgm:cxn modelId="{D221F903-6C70-49A9-97FA-5B8D7AFAA910}" type="presOf" srcId="{5985D3A3-E690-4C09-B4F0-AA984F3AE893}" destId="{6FB4E7E5-9363-40FF-9FAD-B75B9AD8E101}" srcOrd="1" destOrd="0" presId="urn:microsoft.com/office/officeart/2005/8/layout/vList4"/>
    <dgm:cxn modelId="{F8BB3995-44A1-42A0-8142-56C7AD411D5D}" type="presOf" srcId="{45E378CC-DE41-4A78-A925-6798B538BF6E}" destId="{42C870B6-7F11-499E-AA59-A06460D12082}" srcOrd="0" destOrd="0" presId="urn:microsoft.com/office/officeart/2005/8/layout/vList4"/>
    <dgm:cxn modelId="{8C4F1C82-3F35-4E95-BA7E-04292BE994C6}" type="presOf" srcId="{BCB32077-9207-4C11-9AE9-89FFADD8E947}" destId="{6844A8F8-086F-4F25-A08A-0FCA0B94CAF4}" srcOrd="1" destOrd="0" presId="urn:microsoft.com/office/officeart/2005/8/layout/vList4"/>
    <dgm:cxn modelId="{C0E549DF-05B6-42FA-81BB-6168CD2A20C1}" type="presOf" srcId="{BCB32077-9207-4C11-9AE9-89FFADD8E947}" destId="{2AF25AB1-59B0-4391-8CA6-2F4F6DBD247D}" srcOrd="0" destOrd="0" presId="urn:microsoft.com/office/officeart/2005/8/layout/vList4"/>
    <dgm:cxn modelId="{86AF3B8C-2451-4AAD-A1A1-49AC2B910EAC}" type="presOf" srcId="{7E56FC5C-1705-4CEC-A19A-2A5144A83C62}" destId="{E87E809C-F170-44B6-9411-B2DAF6C40673}" srcOrd="0" destOrd="0" presId="urn:microsoft.com/office/officeart/2005/8/layout/vList4"/>
    <dgm:cxn modelId="{1AA3433B-0013-4DE0-9CB1-6FB7C940EEE3}" type="presParOf" srcId="{42C870B6-7F11-499E-AA59-A06460D12082}" destId="{1D2EE4BA-5E22-4CD4-8423-AC4B5A8E2504}" srcOrd="0" destOrd="0" presId="urn:microsoft.com/office/officeart/2005/8/layout/vList4"/>
    <dgm:cxn modelId="{47804AD3-BB9D-4FA1-AFE9-21928DDEFDDF}" type="presParOf" srcId="{1D2EE4BA-5E22-4CD4-8423-AC4B5A8E2504}" destId="{E87E809C-F170-44B6-9411-B2DAF6C40673}" srcOrd="0" destOrd="0" presId="urn:microsoft.com/office/officeart/2005/8/layout/vList4"/>
    <dgm:cxn modelId="{F1830ED1-8BAA-4755-AF98-189382E1FE56}" type="presParOf" srcId="{1D2EE4BA-5E22-4CD4-8423-AC4B5A8E2504}" destId="{6105BC98-C808-45C2-AAC0-7E0F854CF6D6}" srcOrd="1" destOrd="0" presId="urn:microsoft.com/office/officeart/2005/8/layout/vList4"/>
    <dgm:cxn modelId="{BEF5612B-64EE-4795-857C-FF5295E668C9}" type="presParOf" srcId="{1D2EE4BA-5E22-4CD4-8423-AC4B5A8E2504}" destId="{EEF7B9A4-45F4-42A9-A1E5-5E4D1A8B8F61}" srcOrd="2" destOrd="0" presId="urn:microsoft.com/office/officeart/2005/8/layout/vList4"/>
    <dgm:cxn modelId="{66C75EC0-A85C-4EF1-A171-5A70B6F32B16}" type="presParOf" srcId="{42C870B6-7F11-499E-AA59-A06460D12082}" destId="{39629FB0-ACE6-46EF-83F1-F757B2A17E4A}" srcOrd="1" destOrd="0" presId="urn:microsoft.com/office/officeart/2005/8/layout/vList4"/>
    <dgm:cxn modelId="{6617A821-CB94-4ED0-A6F2-4CDF7F414BEE}" type="presParOf" srcId="{42C870B6-7F11-499E-AA59-A06460D12082}" destId="{95E8F591-C329-4EAD-8780-B32A50C0AA20}" srcOrd="2" destOrd="0" presId="urn:microsoft.com/office/officeart/2005/8/layout/vList4"/>
    <dgm:cxn modelId="{876EA4B8-4129-4CCF-86B4-14E0CE99D3D0}" type="presParOf" srcId="{95E8F591-C329-4EAD-8780-B32A50C0AA20}" destId="{90CC958A-3D2B-4717-8AC2-055699A8617C}" srcOrd="0" destOrd="0" presId="urn:microsoft.com/office/officeart/2005/8/layout/vList4"/>
    <dgm:cxn modelId="{5565DAC4-C41C-41DA-8673-CBA24AB7FC85}" type="presParOf" srcId="{95E8F591-C329-4EAD-8780-B32A50C0AA20}" destId="{E231F4A4-864A-4BEE-8A16-D99DDC91BFA8}" srcOrd="1" destOrd="0" presId="urn:microsoft.com/office/officeart/2005/8/layout/vList4"/>
    <dgm:cxn modelId="{EF76C319-53FA-4483-A499-6A77CB1C7B89}" type="presParOf" srcId="{95E8F591-C329-4EAD-8780-B32A50C0AA20}" destId="{B805FE48-B1F4-4DEB-AA72-5C92C10D563B}" srcOrd="2" destOrd="0" presId="urn:microsoft.com/office/officeart/2005/8/layout/vList4"/>
    <dgm:cxn modelId="{49BBE7C8-AA48-4D9F-BED7-C4B9A54E9E1D}" type="presParOf" srcId="{42C870B6-7F11-499E-AA59-A06460D12082}" destId="{4E2E3030-0255-48CD-828C-0395AD34C1AE}" srcOrd="3" destOrd="0" presId="urn:microsoft.com/office/officeart/2005/8/layout/vList4"/>
    <dgm:cxn modelId="{12473FCA-79C9-4E1F-8090-B651BB1BC31B}" type="presParOf" srcId="{42C870B6-7F11-499E-AA59-A06460D12082}" destId="{0A7B795A-0956-4648-9B48-9409171E902C}" srcOrd="4" destOrd="0" presId="urn:microsoft.com/office/officeart/2005/8/layout/vList4"/>
    <dgm:cxn modelId="{C7934231-28B8-4B9D-821B-B4C7D03EC41D}" type="presParOf" srcId="{0A7B795A-0956-4648-9B48-9409171E902C}" destId="{B11C0E24-A2D9-4095-A334-03DD2E15BD0C}" srcOrd="0" destOrd="0" presId="urn:microsoft.com/office/officeart/2005/8/layout/vList4"/>
    <dgm:cxn modelId="{70531E14-7070-49C7-8C28-D428AFDC24E4}" type="presParOf" srcId="{0A7B795A-0956-4648-9B48-9409171E902C}" destId="{4C7421E9-E147-4C11-8DC6-F4C98995915A}" srcOrd="1" destOrd="0" presId="urn:microsoft.com/office/officeart/2005/8/layout/vList4"/>
    <dgm:cxn modelId="{4481F3D5-4909-41A8-87C1-B9B872E172E0}" type="presParOf" srcId="{0A7B795A-0956-4648-9B48-9409171E902C}" destId="{6FB4E7E5-9363-40FF-9FAD-B75B9AD8E101}" srcOrd="2" destOrd="0" presId="urn:microsoft.com/office/officeart/2005/8/layout/vList4"/>
    <dgm:cxn modelId="{7C7ED94D-F82F-4052-94AA-A07BC9C8AD4B}" type="presParOf" srcId="{42C870B6-7F11-499E-AA59-A06460D12082}" destId="{D10E2CFF-6AA8-4078-8F3A-722096746DCC}" srcOrd="5" destOrd="0" presId="urn:microsoft.com/office/officeart/2005/8/layout/vList4"/>
    <dgm:cxn modelId="{AD90590A-F9FC-4DD5-982E-F709534EE16B}" type="presParOf" srcId="{42C870B6-7F11-499E-AA59-A06460D12082}" destId="{79B00A92-5A43-45B6-AEB2-D73C681A320A}" srcOrd="6" destOrd="0" presId="urn:microsoft.com/office/officeart/2005/8/layout/vList4"/>
    <dgm:cxn modelId="{F064B511-78BC-4480-9E9A-4D874D64867C}" type="presParOf" srcId="{79B00A92-5A43-45B6-AEB2-D73C681A320A}" destId="{2AF25AB1-59B0-4391-8CA6-2F4F6DBD247D}" srcOrd="0" destOrd="0" presId="urn:microsoft.com/office/officeart/2005/8/layout/vList4"/>
    <dgm:cxn modelId="{422995E3-60C6-463E-9CE9-5FFAC5DE02AF}" type="presParOf" srcId="{79B00A92-5A43-45B6-AEB2-D73C681A320A}" destId="{FDCD1DF1-4F2B-4543-9D15-3407E2A228EE}" srcOrd="1" destOrd="0" presId="urn:microsoft.com/office/officeart/2005/8/layout/vList4"/>
    <dgm:cxn modelId="{8FFAC216-79CC-4AFA-8746-D5B61C8FF94B}" type="presParOf" srcId="{79B00A92-5A43-45B6-AEB2-D73C681A320A}" destId="{6844A8F8-086F-4F25-A08A-0FCA0B94CAF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351D5C-2E26-457F-B2CE-9D231CF9BC59}" type="doc">
      <dgm:prSet loTypeId="urn:microsoft.com/office/officeart/2005/8/layout/cycle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7E295C4-0A11-4AE7-BCD0-7104263236FA}">
      <dgm:prSet phldrT="[Текст]" phldr="0"/>
      <dgm:spPr/>
      <dgm:t>
        <a:bodyPr/>
        <a:lstStyle/>
        <a:p>
          <a:r>
            <a:rPr lang="ru-RU" dirty="0"/>
            <a:t>2. </a:t>
          </a:r>
          <a:r>
            <a:rPr lang="en-US" dirty="0"/>
            <a:t>Use of new data sources</a:t>
          </a:r>
          <a:r>
            <a:rPr lang="ru-RU" dirty="0"/>
            <a:t> </a:t>
          </a:r>
        </a:p>
      </dgm:t>
    </dgm:pt>
    <dgm:pt modelId="{427CE801-6DC6-4B82-9888-44122C02F16A}" type="parTrans" cxnId="{13C9F845-CBF4-4972-966D-DEC4CED945F3}">
      <dgm:prSet/>
      <dgm:spPr/>
      <dgm:t>
        <a:bodyPr/>
        <a:lstStyle/>
        <a:p>
          <a:endParaRPr lang="ru-RU"/>
        </a:p>
      </dgm:t>
    </dgm:pt>
    <dgm:pt modelId="{8518685C-6CFD-4C57-B2C4-7A4102C78180}" type="sibTrans" cxnId="{13C9F845-CBF4-4972-966D-DEC4CED945F3}">
      <dgm:prSet/>
      <dgm:spPr/>
      <dgm:t>
        <a:bodyPr/>
        <a:lstStyle/>
        <a:p>
          <a:endParaRPr lang="ru-RU"/>
        </a:p>
      </dgm:t>
    </dgm:pt>
    <dgm:pt modelId="{F67B5E85-8947-4A60-8C1C-B949D48B95EB}">
      <dgm:prSet/>
      <dgm:spPr/>
      <dgm:t>
        <a:bodyPr/>
        <a:lstStyle/>
        <a:p>
          <a:r>
            <a:rPr lang="ru-RU" dirty="0"/>
            <a:t>1. </a:t>
          </a:r>
          <a:r>
            <a:rPr lang="en-US" dirty="0"/>
            <a:t>From data collection to data governance</a:t>
          </a:r>
          <a:endParaRPr lang="ru-RU" dirty="0"/>
        </a:p>
      </dgm:t>
    </dgm:pt>
    <dgm:pt modelId="{A130F66B-DC39-4DFD-B10C-81D8C7BA3CE5}" type="parTrans" cxnId="{D7B12B94-DB64-416C-B397-62352F0D22BA}">
      <dgm:prSet/>
      <dgm:spPr/>
      <dgm:t>
        <a:bodyPr/>
        <a:lstStyle/>
        <a:p>
          <a:endParaRPr lang="ru-RU"/>
        </a:p>
      </dgm:t>
    </dgm:pt>
    <dgm:pt modelId="{A26FF9E0-8A7E-4756-9918-89AD7810F075}" type="sibTrans" cxnId="{D7B12B94-DB64-416C-B397-62352F0D22BA}">
      <dgm:prSet/>
      <dgm:spPr/>
      <dgm:t>
        <a:bodyPr/>
        <a:lstStyle/>
        <a:p>
          <a:endParaRPr lang="ru-RU"/>
        </a:p>
      </dgm:t>
    </dgm:pt>
    <dgm:pt modelId="{9B6A8CA6-42DF-4CFE-B15E-13310970A46C}">
      <dgm:prSet/>
      <dgm:spPr/>
      <dgm:t>
        <a:bodyPr/>
        <a:lstStyle/>
        <a:p>
          <a:r>
            <a:rPr lang="ru-RU" dirty="0"/>
            <a:t>3. </a:t>
          </a:r>
          <a:r>
            <a:rPr lang="en-US" dirty="0"/>
            <a:t>Automation and intelligent technologies</a:t>
          </a:r>
          <a:r>
            <a:rPr lang="ru-RU" dirty="0"/>
            <a:t> </a:t>
          </a:r>
        </a:p>
      </dgm:t>
    </dgm:pt>
    <dgm:pt modelId="{46E4A83B-862F-4187-92A2-4F7BECB76A0A}" type="parTrans" cxnId="{1973F52B-8590-4FF2-A707-74C68D76B56F}">
      <dgm:prSet/>
      <dgm:spPr/>
      <dgm:t>
        <a:bodyPr/>
        <a:lstStyle/>
        <a:p>
          <a:endParaRPr lang="ru-RU"/>
        </a:p>
      </dgm:t>
    </dgm:pt>
    <dgm:pt modelId="{596056A2-87C0-4903-8543-598C8608F416}" type="sibTrans" cxnId="{1973F52B-8590-4FF2-A707-74C68D76B56F}">
      <dgm:prSet/>
      <dgm:spPr/>
      <dgm:t>
        <a:bodyPr/>
        <a:lstStyle/>
        <a:p>
          <a:endParaRPr lang="ru-RU"/>
        </a:p>
      </dgm:t>
    </dgm:pt>
    <dgm:pt modelId="{06F7FB9F-D1C1-4952-8B63-EFE712C95FB7}">
      <dgm:prSet/>
      <dgm:spPr/>
      <dgm:t>
        <a:bodyPr/>
        <a:lstStyle/>
        <a:p>
          <a:r>
            <a:rPr lang="ru-RU" dirty="0"/>
            <a:t>4. </a:t>
          </a:r>
          <a:r>
            <a:rPr lang="en-US" dirty="0"/>
            <a:t>Trust and transparency center</a:t>
          </a:r>
          <a:endParaRPr lang="ru-RU" dirty="0"/>
        </a:p>
      </dgm:t>
    </dgm:pt>
    <dgm:pt modelId="{BAFD2E58-9B17-4C8C-ADF8-B46ED2B10558}" type="parTrans" cxnId="{E3C5A442-164D-4BA9-866E-E53E4BA55A5B}">
      <dgm:prSet/>
      <dgm:spPr/>
      <dgm:t>
        <a:bodyPr/>
        <a:lstStyle/>
        <a:p>
          <a:endParaRPr lang="ru-RU"/>
        </a:p>
      </dgm:t>
    </dgm:pt>
    <dgm:pt modelId="{A4ABB77C-F13F-445B-AF65-D6AACD71717C}" type="sibTrans" cxnId="{E3C5A442-164D-4BA9-866E-E53E4BA55A5B}">
      <dgm:prSet/>
      <dgm:spPr/>
      <dgm:t>
        <a:bodyPr/>
        <a:lstStyle/>
        <a:p>
          <a:endParaRPr lang="ru-RU"/>
        </a:p>
      </dgm:t>
    </dgm:pt>
    <dgm:pt modelId="{472145ED-F46F-4940-988E-5143BFBD4F1D}">
      <dgm:prSet/>
      <dgm:spPr/>
      <dgm:t>
        <a:bodyPr/>
        <a:lstStyle/>
        <a:p>
          <a:r>
            <a:rPr lang="ru-RU" dirty="0"/>
            <a:t>5. </a:t>
          </a:r>
          <a:r>
            <a:rPr lang="en-US" dirty="0"/>
            <a:t>Support of digital governance and policy</a:t>
          </a:r>
          <a:endParaRPr lang="ru-RU" dirty="0"/>
        </a:p>
      </dgm:t>
    </dgm:pt>
    <dgm:pt modelId="{1AB09E02-C561-43E7-B55F-C495196BC07D}" type="parTrans" cxnId="{78CF4598-CD1F-4F4E-B80E-E5EF26B45977}">
      <dgm:prSet/>
      <dgm:spPr/>
      <dgm:t>
        <a:bodyPr/>
        <a:lstStyle/>
        <a:p>
          <a:endParaRPr lang="ru-RU"/>
        </a:p>
      </dgm:t>
    </dgm:pt>
    <dgm:pt modelId="{016C85CE-71E5-4E13-AB43-444AC89D67E6}" type="sibTrans" cxnId="{78CF4598-CD1F-4F4E-B80E-E5EF26B45977}">
      <dgm:prSet/>
      <dgm:spPr/>
      <dgm:t>
        <a:bodyPr/>
        <a:lstStyle/>
        <a:p>
          <a:endParaRPr lang="ru-RU"/>
        </a:p>
      </dgm:t>
    </dgm:pt>
    <dgm:pt modelId="{91835456-69E6-4630-8E0B-95FF99E10950}">
      <dgm:prSet/>
      <dgm:spPr/>
      <dgm:t>
        <a:bodyPr/>
        <a:lstStyle/>
        <a:p>
          <a:r>
            <a:rPr lang="ru-RU" dirty="0"/>
            <a:t>6. </a:t>
          </a:r>
          <a:r>
            <a:rPr lang="en-US" dirty="0"/>
            <a:t>Rethinking of skills</a:t>
          </a:r>
          <a:endParaRPr lang="ru-RU" dirty="0"/>
        </a:p>
      </dgm:t>
    </dgm:pt>
    <dgm:pt modelId="{D11DC2E0-6A49-4153-842C-880AB84B8B11}" type="parTrans" cxnId="{FC74415B-FAEE-4BBE-BDE0-3B40FA4CAAE5}">
      <dgm:prSet/>
      <dgm:spPr/>
      <dgm:t>
        <a:bodyPr/>
        <a:lstStyle/>
        <a:p>
          <a:endParaRPr lang="ru-RU"/>
        </a:p>
      </dgm:t>
    </dgm:pt>
    <dgm:pt modelId="{63FE8DF6-F0C3-4E31-AE37-A6A218CBFBA1}" type="sibTrans" cxnId="{FC74415B-FAEE-4BBE-BDE0-3B40FA4CAAE5}">
      <dgm:prSet/>
      <dgm:spPr/>
      <dgm:t>
        <a:bodyPr/>
        <a:lstStyle/>
        <a:p>
          <a:endParaRPr lang="ru-RU"/>
        </a:p>
      </dgm:t>
    </dgm:pt>
    <dgm:pt modelId="{6AF7AF8E-4347-4B4E-AE81-BFC387DE5FC1}" type="pres">
      <dgm:prSet presAssocID="{C6351D5C-2E26-457F-B2CE-9D231CF9BC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8F6B3B-B8D2-4B97-9699-8D6CD8D05A8A}" type="pres">
      <dgm:prSet presAssocID="{F67B5E85-8947-4A60-8C1C-B949D48B95E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388FF-D424-46FB-BD75-660017CE58F8}" type="pres">
      <dgm:prSet presAssocID="{F67B5E85-8947-4A60-8C1C-B949D48B95EB}" presName="spNode" presStyleCnt="0"/>
      <dgm:spPr/>
    </dgm:pt>
    <dgm:pt modelId="{974E547D-08D5-434B-AFF9-A30E7D21E99B}" type="pres">
      <dgm:prSet presAssocID="{A26FF9E0-8A7E-4756-9918-89AD7810F075}" presName="sibTrans" presStyleLbl="sibTrans1D1" presStyleIdx="0" presStyleCnt="6"/>
      <dgm:spPr/>
      <dgm:t>
        <a:bodyPr/>
        <a:lstStyle/>
        <a:p>
          <a:endParaRPr lang="ru-RU"/>
        </a:p>
      </dgm:t>
    </dgm:pt>
    <dgm:pt modelId="{B279EDC9-444E-499F-9259-EBAF9D9F504F}" type="pres">
      <dgm:prSet presAssocID="{97E295C4-0A11-4AE7-BCD0-7104263236F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9976E-830C-4A2D-96FF-8A0DD2C5C739}" type="pres">
      <dgm:prSet presAssocID="{97E295C4-0A11-4AE7-BCD0-7104263236FA}" presName="spNode" presStyleCnt="0"/>
      <dgm:spPr/>
    </dgm:pt>
    <dgm:pt modelId="{AFBD0729-A6C2-4D81-8A00-4A4363EDC70E}" type="pres">
      <dgm:prSet presAssocID="{8518685C-6CFD-4C57-B2C4-7A4102C78180}" presName="sibTrans" presStyleLbl="sibTrans1D1" presStyleIdx="1" presStyleCnt="6"/>
      <dgm:spPr/>
      <dgm:t>
        <a:bodyPr/>
        <a:lstStyle/>
        <a:p>
          <a:endParaRPr lang="ru-RU"/>
        </a:p>
      </dgm:t>
    </dgm:pt>
    <dgm:pt modelId="{8AE04147-0C41-44BC-80B1-B3E4B0CECCFD}" type="pres">
      <dgm:prSet presAssocID="{9B6A8CA6-42DF-4CFE-B15E-13310970A46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46F45-1CF0-407B-83EF-443D852E4DE3}" type="pres">
      <dgm:prSet presAssocID="{9B6A8CA6-42DF-4CFE-B15E-13310970A46C}" presName="spNode" presStyleCnt="0"/>
      <dgm:spPr/>
    </dgm:pt>
    <dgm:pt modelId="{571A43C2-B4E4-4E12-84DA-7E638FBD3FF5}" type="pres">
      <dgm:prSet presAssocID="{596056A2-87C0-4903-8543-598C8608F416}" presName="sibTrans" presStyleLbl="sibTrans1D1" presStyleIdx="2" presStyleCnt="6"/>
      <dgm:spPr/>
      <dgm:t>
        <a:bodyPr/>
        <a:lstStyle/>
        <a:p>
          <a:endParaRPr lang="ru-RU"/>
        </a:p>
      </dgm:t>
    </dgm:pt>
    <dgm:pt modelId="{75213351-9C7C-43EC-A24C-F6B3C0297FB3}" type="pres">
      <dgm:prSet presAssocID="{06F7FB9F-D1C1-4952-8B63-EFE712C95FB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F9FA3-050F-45DD-A50F-D8DB7625F5E9}" type="pres">
      <dgm:prSet presAssocID="{06F7FB9F-D1C1-4952-8B63-EFE712C95FB7}" presName="spNode" presStyleCnt="0"/>
      <dgm:spPr/>
    </dgm:pt>
    <dgm:pt modelId="{175E9421-4C48-42D9-AB5C-C391EE7C3C73}" type="pres">
      <dgm:prSet presAssocID="{A4ABB77C-F13F-445B-AF65-D6AACD71717C}" presName="sibTrans" presStyleLbl="sibTrans1D1" presStyleIdx="3" presStyleCnt="6"/>
      <dgm:spPr/>
      <dgm:t>
        <a:bodyPr/>
        <a:lstStyle/>
        <a:p>
          <a:endParaRPr lang="ru-RU"/>
        </a:p>
      </dgm:t>
    </dgm:pt>
    <dgm:pt modelId="{031C9435-8BA3-4878-A6BC-468EEC46EEDF}" type="pres">
      <dgm:prSet presAssocID="{472145ED-F46F-4940-988E-5143BFBD4F1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B0A10-6FF2-41E6-9606-3F5F0DF4E82E}" type="pres">
      <dgm:prSet presAssocID="{472145ED-F46F-4940-988E-5143BFBD4F1D}" presName="spNode" presStyleCnt="0"/>
      <dgm:spPr/>
    </dgm:pt>
    <dgm:pt modelId="{0AE825CE-EBE0-4397-9FD2-EA2458C72DC1}" type="pres">
      <dgm:prSet presAssocID="{016C85CE-71E5-4E13-AB43-444AC89D67E6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D2D936B-DD51-4FD0-9B7E-D7B707ED971E}" type="pres">
      <dgm:prSet presAssocID="{91835456-69E6-4630-8E0B-95FF99E1095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3F5A0-1AF0-400E-9C39-FB0B04663C60}" type="pres">
      <dgm:prSet presAssocID="{91835456-69E6-4630-8E0B-95FF99E10950}" presName="spNode" presStyleCnt="0"/>
      <dgm:spPr/>
    </dgm:pt>
    <dgm:pt modelId="{28D79189-B004-4DA2-BF09-C183A2DBDB7D}" type="pres">
      <dgm:prSet presAssocID="{63FE8DF6-F0C3-4E31-AE37-A6A218CBFBA1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E3C5A442-164D-4BA9-866E-E53E4BA55A5B}" srcId="{C6351D5C-2E26-457F-B2CE-9D231CF9BC59}" destId="{06F7FB9F-D1C1-4952-8B63-EFE712C95FB7}" srcOrd="3" destOrd="0" parTransId="{BAFD2E58-9B17-4C8C-ADF8-B46ED2B10558}" sibTransId="{A4ABB77C-F13F-445B-AF65-D6AACD71717C}"/>
    <dgm:cxn modelId="{FC74415B-FAEE-4BBE-BDE0-3B40FA4CAAE5}" srcId="{C6351D5C-2E26-457F-B2CE-9D231CF9BC59}" destId="{91835456-69E6-4630-8E0B-95FF99E10950}" srcOrd="5" destOrd="0" parTransId="{D11DC2E0-6A49-4153-842C-880AB84B8B11}" sibTransId="{63FE8DF6-F0C3-4E31-AE37-A6A218CBFBA1}"/>
    <dgm:cxn modelId="{55550BEB-98BD-4543-988B-2A953BDA09C5}" type="presOf" srcId="{F67B5E85-8947-4A60-8C1C-B949D48B95EB}" destId="{DA8F6B3B-B8D2-4B97-9699-8D6CD8D05A8A}" srcOrd="0" destOrd="0" presId="urn:microsoft.com/office/officeart/2005/8/layout/cycle6"/>
    <dgm:cxn modelId="{78106A4E-3660-44BC-B5D7-6F7D5D89C920}" type="presOf" srcId="{C6351D5C-2E26-457F-B2CE-9D231CF9BC59}" destId="{6AF7AF8E-4347-4B4E-AE81-BFC387DE5FC1}" srcOrd="0" destOrd="0" presId="urn:microsoft.com/office/officeart/2005/8/layout/cycle6"/>
    <dgm:cxn modelId="{1C64D8D7-8C75-4279-86BB-A7941EECCE04}" type="presOf" srcId="{8518685C-6CFD-4C57-B2C4-7A4102C78180}" destId="{AFBD0729-A6C2-4D81-8A00-4A4363EDC70E}" srcOrd="0" destOrd="0" presId="urn:microsoft.com/office/officeart/2005/8/layout/cycle6"/>
    <dgm:cxn modelId="{662CEF2D-2C5A-43AB-99B0-17DF48DEE737}" type="presOf" srcId="{97E295C4-0A11-4AE7-BCD0-7104263236FA}" destId="{B279EDC9-444E-499F-9259-EBAF9D9F504F}" srcOrd="0" destOrd="0" presId="urn:microsoft.com/office/officeart/2005/8/layout/cycle6"/>
    <dgm:cxn modelId="{7AF17904-8A11-45F7-B703-55837A90674D}" type="presOf" srcId="{06F7FB9F-D1C1-4952-8B63-EFE712C95FB7}" destId="{75213351-9C7C-43EC-A24C-F6B3C0297FB3}" srcOrd="0" destOrd="0" presId="urn:microsoft.com/office/officeart/2005/8/layout/cycle6"/>
    <dgm:cxn modelId="{13C9F845-CBF4-4972-966D-DEC4CED945F3}" srcId="{C6351D5C-2E26-457F-B2CE-9D231CF9BC59}" destId="{97E295C4-0A11-4AE7-BCD0-7104263236FA}" srcOrd="1" destOrd="0" parTransId="{427CE801-6DC6-4B82-9888-44122C02F16A}" sibTransId="{8518685C-6CFD-4C57-B2C4-7A4102C78180}"/>
    <dgm:cxn modelId="{991EB6E8-6135-4506-9325-DAD31AE8EAAE}" type="presOf" srcId="{63FE8DF6-F0C3-4E31-AE37-A6A218CBFBA1}" destId="{28D79189-B004-4DA2-BF09-C183A2DBDB7D}" srcOrd="0" destOrd="0" presId="urn:microsoft.com/office/officeart/2005/8/layout/cycle6"/>
    <dgm:cxn modelId="{78CF4598-CD1F-4F4E-B80E-E5EF26B45977}" srcId="{C6351D5C-2E26-457F-B2CE-9D231CF9BC59}" destId="{472145ED-F46F-4940-988E-5143BFBD4F1D}" srcOrd="4" destOrd="0" parTransId="{1AB09E02-C561-43E7-B55F-C495196BC07D}" sibTransId="{016C85CE-71E5-4E13-AB43-444AC89D67E6}"/>
    <dgm:cxn modelId="{CEAC7280-90A6-42F2-B627-0C3658965FE7}" type="presOf" srcId="{9B6A8CA6-42DF-4CFE-B15E-13310970A46C}" destId="{8AE04147-0C41-44BC-80B1-B3E4B0CECCFD}" srcOrd="0" destOrd="0" presId="urn:microsoft.com/office/officeart/2005/8/layout/cycle6"/>
    <dgm:cxn modelId="{852AF26F-224D-4030-8120-5ED4C8B30388}" type="presOf" srcId="{472145ED-F46F-4940-988E-5143BFBD4F1D}" destId="{031C9435-8BA3-4878-A6BC-468EEC46EEDF}" srcOrd="0" destOrd="0" presId="urn:microsoft.com/office/officeart/2005/8/layout/cycle6"/>
    <dgm:cxn modelId="{0823E5E8-0445-4B72-BFAB-3F12C10C9FCA}" type="presOf" srcId="{A26FF9E0-8A7E-4756-9918-89AD7810F075}" destId="{974E547D-08D5-434B-AFF9-A30E7D21E99B}" srcOrd="0" destOrd="0" presId="urn:microsoft.com/office/officeart/2005/8/layout/cycle6"/>
    <dgm:cxn modelId="{33D3301F-EE5F-40FC-9A12-6B92D725C336}" type="presOf" srcId="{A4ABB77C-F13F-445B-AF65-D6AACD71717C}" destId="{175E9421-4C48-42D9-AB5C-C391EE7C3C73}" srcOrd="0" destOrd="0" presId="urn:microsoft.com/office/officeart/2005/8/layout/cycle6"/>
    <dgm:cxn modelId="{7C7F3AF1-354A-49F8-BF0F-FC6C901D5AA3}" type="presOf" srcId="{016C85CE-71E5-4E13-AB43-444AC89D67E6}" destId="{0AE825CE-EBE0-4397-9FD2-EA2458C72DC1}" srcOrd="0" destOrd="0" presId="urn:microsoft.com/office/officeart/2005/8/layout/cycle6"/>
    <dgm:cxn modelId="{1973F52B-8590-4FF2-A707-74C68D76B56F}" srcId="{C6351D5C-2E26-457F-B2CE-9D231CF9BC59}" destId="{9B6A8CA6-42DF-4CFE-B15E-13310970A46C}" srcOrd="2" destOrd="0" parTransId="{46E4A83B-862F-4187-92A2-4F7BECB76A0A}" sibTransId="{596056A2-87C0-4903-8543-598C8608F416}"/>
    <dgm:cxn modelId="{D7B12B94-DB64-416C-B397-62352F0D22BA}" srcId="{C6351D5C-2E26-457F-B2CE-9D231CF9BC59}" destId="{F67B5E85-8947-4A60-8C1C-B949D48B95EB}" srcOrd="0" destOrd="0" parTransId="{A130F66B-DC39-4DFD-B10C-81D8C7BA3CE5}" sibTransId="{A26FF9E0-8A7E-4756-9918-89AD7810F075}"/>
    <dgm:cxn modelId="{3AF4114E-38A1-4C02-A8B0-7B26FFB54C01}" type="presOf" srcId="{91835456-69E6-4630-8E0B-95FF99E10950}" destId="{1D2D936B-DD51-4FD0-9B7E-D7B707ED971E}" srcOrd="0" destOrd="0" presId="urn:microsoft.com/office/officeart/2005/8/layout/cycle6"/>
    <dgm:cxn modelId="{DF8E22D0-8CC9-4392-A083-0185F97A5338}" type="presOf" srcId="{596056A2-87C0-4903-8543-598C8608F416}" destId="{571A43C2-B4E4-4E12-84DA-7E638FBD3FF5}" srcOrd="0" destOrd="0" presId="urn:microsoft.com/office/officeart/2005/8/layout/cycle6"/>
    <dgm:cxn modelId="{CBFDE3CF-39C6-43F4-A86A-E7E7F990FEE1}" type="presParOf" srcId="{6AF7AF8E-4347-4B4E-AE81-BFC387DE5FC1}" destId="{DA8F6B3B-B8D2-4B97-9699-8D6CD8D05A8A}" srcOrd="0" destOrd="0" presId="urn:microsoft.com/office/officeart/2005/8/layout/cycle6"/>
    <dgm:cxn modelId="{19FC6754-8A00-45DB-92B9-ED08529EA2FB}" type="presParOf" srcId="{6AF7AF8E-4347-4B4E-AE81-BFC387DE5FC1}" destId="{08E388FF-D424-46FB-BD75-660017CE58F8}" srcOrd="1" destOrd="0" presId="urn:microsoft.com/office/officeart/2005/8/layout/cycle6"/>
    <dgm:cxn modelId="{4DA329B8-1D1C-4642-AE4F-2A10DE12225F}" type="presParOf" srcId="{6AF7AF8E-4347-4B4E-AE81-BFC387DE5FC1}" destId="{974E547D-08D5-434B-AFF9-A30E7D21E99B}" srcOrd="2" destOrd="0" presId="urn:microsoft.com/office/officeart/2005/8/layout/cycle6"/>
    <dgm:cxn modelId="{8B036A4F-EA62-4E80-9B49-0E5BA3351EFC}" type="presParOf" srcId="{6AF7AF8E-4347-4B4E-AE81-BFC387DE5FC1}" destId="{B279EDC9-444E-499F-9259-EBAF9D9F504F}" srcOrd="3" destOrd="0" presId="urn:microsoft.com/office/officeart/2005/8/layout/cycle6"/>
    <dgm:cxn modelId="{48878D64-25F5-4963-8104-C6C1D3431CF0}" type="presParOf" srcId="{6AF7AF8E-4347-4B4E-AE81-BFC387DE5FC1}" destId="{DF29976E-830C-4A2D-96FF-8A0DD2C5C739}" srcOrd="4" destOrd="0" presId="urn:microsoft.com/office/officeart/2005/8/layout/cycle6"/>
    <dgm:cxn modelId="{7F9BAB0D-A102-4EC2-BD45-1A31884043DC}" type="presParOf" srcId="{6AF7AF8E-4347-4B4E-AE81-BFC387DE5FC1}" destId="{AFBD0729-A6C2-4D81-8A00-4A4363EDC70E}" srcOrd="5" destOrd="0" presId="urn:microsoft.com/office/officeart/2005/8/layout/cycle6"/>
    <dgm:cxn modelId="{49D1F3A4-5744-40A3-BC35-89C979B6F3F6}" type="presParOf" srcId="{6AF7AF8E-4347-4B4E-AE81-BFC387DE5FC1}" destId="{8AE04147-0C41-44BC-80B1-B3E4B0CECCFD}" srcOrd="6" destOrd="0" presId="urn:microsoft.com/office/officeart/2005/8/layout/cycle6"/>
    <dgm:cxn modelId="{604C6C94-D477-4F81-B8E4-ECB635AD15CF}" type="presParOf" srcId="{6AF7AF8E-4347-4B4E-AE81-BFC387DE5FC1}" destId="{B9446F45-1CF0-407B-83EF-443D852E4DE3}" srcOrd="7" destOrd="0" presId="urn:microsoft.com/office/officeart/2005/8/layout/cycle6"/>
    <dgm:cxn modelId="{B80B400D-3BD3-4972-B87B-499A454C1FC7}" type="presParOf" srcId="{6AF7AF8E-4347-4B4E-AE81-BFC387DE5FC1}" destId="{571A43C2-B4E4-4E12-84DA-7E638FBD3FF5}" srcOrd="8" destOrd="0" presId="urn:microsoft.com/office/officeart/2005/8/layout/cycle6"/>
    <dgm:cxn modelId="{6ED629BB-56B7-42CB-915D-D6EE3A0A039B}" type="presParOf" srcId="{6AF7AF8E-4347-4B4E-AE81-BFC387DE5FC1}" destId="{75213351-9C7C-43EC-A24C-F6B3C0297FB3}" srcOrd="9" destOrd="0" presId="urn:microsoft.com/office/officeart/2005/8/layout/cycle6"/>
    <dgm:cxn modelId="{6CDA94D0-5E46-4444-9090-C9E866A93C34}" type="presParOf" srcId="{6AF7AF8E-4347-4B4E-AE81-BFC387DE5FC1}" destId="{32BF9FA3-050F-45DD-A50F-D8DB7625F5E9}" srcOrd="10" destOrd="0" presId="urn:microsoft.com/office/officeart/2005/8/layout/cycle6"/>
    <dgm:cxn modelId="{D0C5FBC7-D1FB-428A-8C9D-6CF932686A68}" type="presParOf" srcId="{6AF7AF8E-4347-4B4E-AE81-BFC387DE5FC1}" destId="{175E9421-4C48-42D9-AB5C-C391EE7C3C73}" srcOrd="11" destOrd="0" presId="urn:microsoft.com/office/officeart/2005/8/layout/cycle6"/>
    <dgm:cxn modelId="{72EF8EB1-C137-45C9-ACDA-1B4DC6A99401}" type="presParOf" srcId="{6AF7AF8E-4347-4B4E-AE81-BFC387DE5FC1}" destId="{031C9435-8BA3-4878-A6BC-468EEC46EEDF}" srcOrd="12" destOrd="0" presId="urn:microsoft.com/office/officeart/2005/8/layout/cycle6"/>
    <dgm:cxn modelId="{6C8ACA97-E439-4FBE-B1D9-7AED57D4BC5A}" type="presParOf" srcId="{6AF7AF8E-4347-4B4E-AE81-BFC387DE5FC1}" destId="{923B0A10-6FF2-41E6-9606-3F5F0DF4E82E}" srcOrd="13" destOrd="0" presId="urn:microsoft.com/office/officeart/2005/8/layout/cycle6"/>
    <dgm:cxn modelId="{B561EEC9-E6CF-4913-AE5D-8549C063B5D7}" type="presParOf" srcId="{6AF7AF8E-4347-4B4E-AE81-BFC387DE5FC1}" destId="{0AE825CE-EBE0-4397-9FD2-EA2458C72DC1}" srcOrd="14" destOrd="0" presId="urn:microsoft.com/office/officeart/2005/8/layout/cycle6"/>
    <dgm:cxn modelId="{5E69A622-FD88-43DD-AD15-836406771F34}" type="presParOf" srcId="{6AF7AF8E-4347-4B4E-AE81-BFC387DE5FC1}" destId="{1D2D936B-DD51-4FD0-9B7E-D7B707ED971E}" srcOrd="15" destOrd="0" presId="urn:microsoft.com/office/officeart/2005/8/layout/cycle6"/>
    <dgm:cxn modelId="{E65C0878-11E0-426F-BA7F-EFECCB82CB4B}" type="presParOf" srcId="{6AF7AF8E-4347-4B4E-AE81-BFC387DE5FC1}" destId="{A343F5A0-1AF0-400E-9C39-FB0B04663C60}" srcOrd="16" destOrd="0" presId="urn:microsoft.com/office/officeart/2005/8/layout/cycle6"/>
    <dgm:cxn modelId="{CD454240-60FB-4C88-B9BE-00F097E5CC16}" type="presParOf" srcId="{6AF7AF8E-4347-4B4E-AE81-BFC387DE5FC1}" destId="{28D79189-B004-4DA2-BF09-C183A2DBDB7D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8D4CF7-C65B-486A-906E-8CBA838566F4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E7CB4D5-5E9F-45FD-9A8F-919CBAB851B4}">
      <dgm:prSet/>
      <dgm:spPr/>
      <dgm:t>
        <a:bodyPr/>
        <a:lstStyle/>
        <a:p>
          <a:r>
            <a:rPr lang="en-US" dirty="0"/>
            <a:t>Digital Code of the Kyrgyz Republic</a:t>
          </a:r>
          <a:endParaRPr lang="ru-RU" dirty="0"/>
        </a:p>
      </dgm:t>
    </dgm:pt>
    <dgm:pt modelId="{07685F1E-EB0D-4B63-AAE9-B4F4348CA9FF}" type="parTrans" cxnId="{AAE77DFE-27B2-4B8F-AC23-17F87901EDC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5F8AFF7-4A4E-4E24-9CE6-0F17F970E003}" type="sibTrans" cxnId="{AAE77DFE-27B2-4B8F-AC23-17F87901EDC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5388F1E-1387-419B-9436-F3D57F3554C0}">
      <dgm:prSet/>
      <dgm:spPr/>
      <dgm:t>
        <a:bodyPr/>
        <a:lstStyle/>
        <a:p>
          <a:r>
            <a:rPr lang="en-US" b="1" dirty="0"/>
            <a:t>Concept</a:t>
          </a:r>
          <a:r>
            <a:rPr lang="ru-RU" b="1" dirty="0"/>
            <a:t> «</a:t>
          </a:r>
          <a:r>
            <a:rPr lang="en-US" b="1" dirty="0"/>
            <a:t>Digital transformation of the Kyrgyz Republic for </a:t>
          </a:r>
          <a:r>
            <a:rPr lang="ru-RU" b="1" dirty="0"/>
            <a:t>2024-2028», </a:t>
          </a:r>
          <a:r>
            <a:rPr lang="ru-RU" b="1" i="1" dirty="0"/>
            <a:t>(</a:t>
          </a:r>
          <a:r>
            <a:rPr lang="ru-RU" i="1" dirty="0"/>
            <a:t> </a:t>
          </a:r>
          <a:r>
            <a:rPr lang="en-US" i="1" dirty="0"/>
            <a:t>Decree of the President of the Kyrgyz Republic                                       dated  April</a:t>
          </a:r>
          <a:r>
            <a:rPr lang="ru-RU" i="1" dirty="0"/>
            <a:t> 5</a:t>
          </a:r>
          <a:r>
            <a:rPr lang="en-US" i="1" dirty="0"/>
            <a:t>,</a:t>
          </a:r>
          <a:r>
            <a:rPr lang="ru-RU" i="1" dirty="0"/>
            <a:t> 2024 № 90)</a:t>
          </a:r>
          <a:endParaRPr lang="ru-RU" dirty="0"/>
        </a:p>
      </dgm:t>
    </dgm:pt>
    <dgm:pt modelId="{AB861E79-3B4A-4E92-A36F-B0CAC894BFF2}" type="parTrans" cxnId="{EE2D030E-DA24-4115-A6BC-5A1036AF28F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E1511FE-9718-4961-9732-943A7A729273}" type="sibTrans" cxnId="{EE2D030E-DA24-4115-A6BC-5A1036AF28F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4D22A2-3360-431E-BAE8-C491DEF87E6C}">
      <dgm:prSet/>
      <dgm:spPr/>
      <dgm:t>
        <a:bodyPr/>
        <a:lstStyle/>
        <a:p>
          <a:r>
            <a:rPr lang="en-US" b="1" dirty="0"/>
            <a:t>Mid-term program of the development of statistics of the Kyrgyz Republic</a:t>
          </a:r>
          <a:r>
            <a:rPr lang="ru-RU" b="1" dirty="0"/>
            <a:t> </a:t>
          </a:r>
          <a:r>
            <a:rPr lang="en-US" i="1" dirty="0"/>
            <a:t>for </a:t>
          </a:r>
          <a:r>
            <a:rPr lang="ru-RU" i="1" dirty="0"/>
            <a:t>2022-2026, </a:t>
          </a:r>
          <a:r>
            <a:rPr lang="en-US" i="1" dirty="0"/>
            <a:t>approved by the Resolution of the Cabinet of Ministers of the Kyrgyz Republic dated October 7, 2022</a:t>
          </a:r>
          <a:endParaRPr lang="ru-RU" dirty="0"/>
        </a:p>
      </dgm:t>
    </dgm:pt>
    <dgm:pt modelId="{EA629F41-D1F3-4791-9D05-C37C0710BA87}" type="parTrans" cxnId="{F2945D16-CA5B-41CD-9D87-3631A7B55BC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AB95BC3-996A-4F7F-AE0D-C1EB60A93EE1}" type="sibTrans" cxnId="{F2945D16-CA5B-41CD-9D87-3631A7B55BC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252555A-0A69-4463-A8D6-A8238A9009B5}">
      <dgm:prSet/>
      <dgm:spPr/>
      <dgm:t>
        <a:bodyPr/>
        <a:lstStyle/>
        <a:p>
          <a:r>
            <a:rPr lang="en-US" dirty="0"/>
            <a:t>Change Management Strategy for the New ICT Statistical Infrastructure (draft)</a:t>
          </a:r>
          <a:endParaRPr lang="ru-RU" dirty="0"/>
        </a:p>
      </dgm:t>
    </dgm:pt>
    <dgm:pt modelId="{930A86DE-85AC-4693-A616-E18341AE341B}" type="parTrans" cxnId="{960BC8EB-55C2-44B5-B8BF-89503FB2ED6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3809C0E-D875-45B0-AB6C-1B72B7125A3B}" type="sibTrans" cxnId="{960BC8EB-55C2-44B5-B8BF-89503FB2ED6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504C9CB-5C72-454A-97D1-39837FC7CF52}">
      <dgm:prSet/>
      <dgm:spPr/>
      <dgm:t>
        <a:bodyPr/>
        <a:lstStyle/>
        <a:p>
          <a:r>
            <a:rPr lang="en-US" dirty="0"/>
            <a:t>National program of the development of the Kyrgyz Republic until </a:t>
          </a:r>
          <a:r>
            <a:rPr lang="ru-RU" dirty="0"/>
            <a:t>2030</a:t>
          </a:r>
        </a:p>
      </dgm:t>
    </dgm:pt>
    <dgm:pt modelId="{960B09E1-4061-4E37-842F-DB5CBBE96DDB}" type="parTrans" cxnId="{A877895C-A28A-4E07-A7C2-792B55C42F2F}">
      <dgm:prSet/>
      <dgm:spPr/>
      <dgm:t>
        <a:bodyPr/>
        <a:lstStyle/>
        <a:p>
          <a:endParaRPr lang="ru-RU"/>
        </a:p>
      </dgm:t>
    </dgm:pt>
    <dgm:pt modelId="{4AB0AFCB-4039-4ABD-9B19-1316624BE8B6}" type="sibTrans" cxnId="{A877895C-A28A-4E07-A7C2-792B55C42F2F}">
      <dgm:prSet/>
      <dgm:spPr/>
      <dgm:t>
        <a:bodyPr/>
        <a:lstStyle/>
        <a:p>
          <a:endParaRPr lang="ru-RU"/>
        </a:p>
      </dgm:t>
    </dgm:pt>
    <dgm:pt modelId="{B1044BD5-D64C-4050-9F08-A84212A10C61}" type="pres">
      <dgm:prSet presAssocID="{D38D4CF7-C65B-486A-906E-8CBA838566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D3DFCB-9683-4883-9CB5-46A45B2F0107}" type="pres">
      <dgm:prSet presAssocID="{1252555A-0A69-4463-A8D6-A8238A9009B5}" presName="boxAndChildren" presStyleCnt="0"/>
      <dgm:spPr/>
    </dgm:pt>
    <dgm:pt modelId="{1ED5222C-3C52-4A14-866E-EF9A44E9A6BF}" type="pres">
      <dgm:prSet presAssocID="{1252555A-0A69-4463-A8D6-A8238A9009B5}" presName="parentTextBox" presStyleLbl="node1" presStyleIdx="0" presStyleCnt="5"/>
      <dgm:spPr/>
      <dgm:t>
        <a:bodyPr/>
        <a:lstStyle/>
        <a:p>
          <a:endParaRPr lang="ru-RU"/>
        </a:p>
      </dgm:t>
    </dgm:pt>
    <dgm:pt modelId="{87059090-A94C-4479-B737-FE2E75D64990}" type="pres">
      <dgm:prSet presAssocID="{7AB95BC3-996A-4F7F-AE0D-C1EB60A93EE1}" presName="sp" presStyleCnt="0"/>
      <dgm:spPr/>
    </dgm:pt>
    <dgm:pt modelId="{25589489-3AFF-465E-96BF-5B6630328C17}" type="pres">
      <dgm:prSet presAssocID="{104D22A2-3360-431E-BAE8-C491DEF87E6C}" presName="arrowAndChildren" presStyleCnt="0"/>
      <dgm:spPr/>
    </dgm:pt>
    <dgm:pt modelId="{D9A44EE7-370D-4151-A5CF-520E333D9E77}" type="pres">
      <dgm:prSet presAssocID="{104D22A2-3360-431E-BAE8-C491DEF87E6C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3F18BA41-5EF6-4847-9D3D-085BE32BBD3F}" type="pres">
      <dgm:prSet presAssocID="{4AB0AFCB-4039-4ABD-9B19-1316624BE8B6}" presName="sp" presStyleCnt="0"/>
      <dgm:spPr/>
    </dgm:pt>
    <dgm:pt modelId="{D19BACC5-D945-4AFC-A739-90F106724331}" type="pres">
      <dgm:prSet presAssocID="{1504C9CB-5C72-454A-97D1-39837FC7CF52}" presName="arrowAndChildren" presStyleCnt="0"/>
      <dgm:spPr/>
    </dgm:pt>
    <dgm:pt modelId="{F1CA69D1-2A10-4C99-8FAE-C01EB1850DD3}" type="pres">
      <dgm:prSet presAssocID="{1504C9CB-5C72-454A-97D1-39837FC7CF52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1B4F1D67-3580-402F-905E-C1BDA651C01B}" type="pres">
      <dgm:prSet presAssocID="{EE1511FE-9718-4961-9732-943A7A729273}" presName="sp" presStyleCnt="0"/>
      <dgm:spPr/>
    </dgm:pt>
    <dgm:pt modelId="{3B35DEE9-2638-4E4E-9416-8B6B6B2E9AA9}" type="pres">
      <dgm:prSet presAssocID="{85388F1E-1387-419B-9436-F3D57F3554C0}" presName="arrowAndChildren" presStyleCnt="0"/>
      <dgm:spPr/>
    </dgm:pt>
    <dgm:pt modelId="{D92693BE-725F-482F-BECE-047D55334C73}" type="pres">
      <dgm:prSet presAssocID="{85388F1E-1387-419B-9436-F3D57F3554C0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D9F0FADE-58A5-4A3C-80C3-0C146E813861}" type="pres">
      <dgm:prSet presAssocID="{15F8AFF7-4A4E-4E24-9CE6-0F17F970E003}" presName="sp" presStyleCnt="0"/>
      <dgm:spPr/>
    </dgm:pt>
    <dgm:pt modelId="{64C9F578-3C1C-4A2B-A815-C5B403F3F899}" type="pres">
      <dgm:prSet presAssocID="{3E7CB4D5-5E9F-45FD-9A8F-919CBAB851B4}" presName="arrowAndChildren" presStyleCnt="0"/>
      <dgm:spPr/>
    </dgm:pt>
    <dgm:pt modelId="{FB98982C-887E-4B3E-966A-64789970B2CF}" type="pres">
      <dgm:prSet presAssocID="{3E7CB4D5-5E9F-45FD-9A8F-919CBAB851B4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EE2D030E-DA24-4115-A6BC-5A1036AF28F8}" srcId="{D38D4CF7-C65B-486A-906E-8CBA838566F4}" destId="{85388F1E-1387-419B-9436-F3D57F3554C0}" srcOrd="1" destOrd="0" parTransId="{AB861E79-3B4A-4E92-A36F-B0CAC894BFF2}" sibTransId="{EE1511FE-9718-4961-9732-943A7A729273}"/>
    <dgm:cxn modelId="{960BC8EB-55C2-44B5-B8BF-89503FB2ED6C}" srcId="{D38D4CF7-C65B-486A-906E-8CBA838566F4}" destId="{1252555A-0A69-4463-A8D6-A8238A9009B5}" srcOrd="4" destOrd="0" parTransId="{930A86DE-85AC-4693-A616-E18341AE341B}" sibTransId="{A3809C0E-D875-45B0-AB6C-1B72B7125A3B}"/>
    <dgm:cxn modelId="{B5408A15-B9F5-49CF-A790-059EB0D7593F}" type="presOf" srcId="{1252555A-0A69-4463-A8D6-A8238A9009B5}" destId="{1ED5222C-3C52-4A14-866E-EF9A44E9A6BF}" srcOrd="0" destOrd="0" presId="urn:microsoft.com/office/officeart/2005/8/layout/process4"/>
    <dgm:cxn modelId="{E3BE9C34-A57E-413E-8DCF-3CC310F32ACD}" type="presOf" srcId="{D38D4CF7-C65B-486A-906E-8CBA838566F4}" destId="{B1044BD5-D64C-4050-9F08-A84212A10C61}" srcOrd="0" destOrd="0" presId="urn:microsoft.com/office/officeart/2005/8/layout/process4"/>
    <dgm:cxn modelId="{3470A188-ECA3-490D-BAEB-52E468D93CEC}" type="presOf" srcId="{3E7CB4D5-5E9F-45FD-9A8F-919CBAB851B4}" destId="{FB98982C-887E-4B3E-966A-64789970B2CF}" srcOrd="0" destOrd="0" presId="urn:microsoft.com/office/officeart/2005/8/layout/process4"/>
    <dgm:cxn modelId="{1784B5FC-AB93-406E-98A2-07CCACDBAB59}" type="presOf" srcId="{104D22A2-3360-431E-BAE8-C491DEF87E6C}" destId="{D9A44EE7-370D-4151-A5CF-520E333D9E77}" srcOrd="0" destOrd="0" presId="urn:microsoft.com/office/officeart/2005/8/layout/process4"/>
    <dgm:cxn modelId="{FC61F8D5-8402-4BEE-BC76-082F365A3793}" type="presOf" srcId="{85388F1E-1387-419B-9436-F3D57F3554C0}" destId="{D92693BE-725F-482F-BECE-047D55334C73}" srcOrd="0" destOrd="0" presId="urn:microsoft.com/office/officeart/2005/8/layout/process4"/>
    <dgm:cxn modelId="{A877895C-A28A-4E07-A7C2-792B55C42F2F}" srcId="{D38D4CF7-C65B-486A-906E-8CBA838566F4}" destId="{1504C9CB-5C72-454A-97D1-39837FC7CF52}" srcOrd="2" destOrd="0" parTransId="{960B09E1-4061-4E37-842F-DB5CBBE96DDB}" sibTransId="{4AB0AFCB-4039-4ABD-9B19-1316624BE8B6}"/>
    <dgm:cxn modelId="{5CA93FD3-D638-4F86-8A97-9ED0723C7CEF}" type="presOf" srcId="{1504C9CB-5C72-454A-97D1-39837FC7CF52}" destId="{F1CA69D1-2A10-4C99-8FAE-C01EB1850DD3}" srcOrd="0" destOrd="0" presId="urn:microsoft.com/office/officeart/2005/8/layout/process4"/>
    <dgm:cxn modelId="{F2945D16-CA5B-41CD-9D87-3631A7B55BC2}" srcId="{D38D4CF7-C65B-486A-906E-8CBA838566F4}" destId="{104D22A2-3360-431E-BAE8-C491DEF87E6C}" srcOrd="3" destOrd="0" parTransId="{EA629F41-D1F3-4791-9D05-C37C0710BA87}" sibTransId="{7AB95BC3-996A-4F7F-AE0D-C1EB60A93EE1}"/>
    <dgm:cxn modelId="{AAE77DFE-27B2-4B8F-AC23-17F87901EDC5}" srcId="{D38D4CF7-C65B-486A-906E-8CBA838566F4}" destId="{3E7CB4D5-5E9F-45FD-9A8F-919CBAB851B4}" srcOrd="0" destOrd="0" parTransId="{07685F1E-EB0D-4B63-AAE9-B4F4348CA9FF}" sibTransId="{15F8AFF7-4A4E-4E24-9CE6-0F17F970E003}"/>
    <dgm:cxn modelId="{67618D0A-0B76-4083-AE4C-1FF35C4F8A46}" type="presParOf" srcId="{B1044BD5-D64C-4050-9F08-A84212A10C61}" destId="{3AD3DFCB-9683-4883-9CB5-46A45B2F0107}" srcOrd="0" destOrd="0" presId="urn:microsoft.com/office/officeart/2005/8/layout/process4"/>
    <dgm:cxn modelId="{E695F9C1-AFAB-4F24-AFE0-C8460644A948}" type="presParOf" srcId="{3AD3DFCB-9683-4883-9CB5-46A45B2F0107}" destId="{1ED5222C-3C52-4A14-866E-EF9A44E9A6BF}" srcOrd="0" destOrd="0" presId="urn:microsoft.com/office/officeart/2005/8/layout/process4"/>
    <dgm:cxn modelId="{7EA8B234-3FEF-49EF-9290-5526520D59E1}" type="presParOf" srcId="{B1044BD5-D64C-4050-9F08-A84212A10C61}" destId="{87059090-A94C-4479-B737-FE2E75D64990}" srcOrd="1" destOrd="0" presId="urn:microsoft.com/office/officeart/2005/8/layout/process4"/>
    <dgm:cxn modelId="{09894A50-C170-4B3D-8A52-37647E2AC3BD}" type="presParOf" srcId="{B1044BD5-D64C-4050-9F08-A84212A10C61}" destId="{25589489-3AFF-465E-96BF-5B6630328C17}" srcOrd="2" destOrd="0" presId="urn:microsoft.com/office/officeart/2005/8/layout/process4"/>
    <dgm:cxn modelId="{84A5A468-FA3E-4C49-9DA7-7F7CC0F149B6}" type="presParOf" srcId="{25589489-3AFF-465E-96BF-5B6630328C17}" destId="{D9A44EE7-370D-4151-A5CF-520E333D9E77}" srcOrd="0" destOrd="0" presId="urn:microsoft.com/office/officeart/2005/8/layout/process4"/>
    <dgm:cxn modelId="{0C0F752F-2CE0-41C7-A989-E5950638D53B}" type="presParOf" srcId="{B1044BD5-D64C-4050-9F08-A84212A10C61}" destId="{3F18BA41-5EF6-4847-9D3D-085BE32BBD3F}" srcOrd="3" destOrd="0" presId="urn:microsoft.com/office/officeart/2005/8/layout/process4"/>
    <dgm:cxn modelId="{BBCC153D-4CD3-4325-9DF7-3512833A1380}" type="presParOf" srcId="{B1044BD5-D64C-4050-9F08-A84212A10C61}" destId="{D19BACC5-D945-4AFC-A739-90F106724331}" srcOrd="4" destOrd="0" presId="urn:microsoft.com/office/officeart/2005/8/layout/process4"/>
    <dgm:cxn modelId="{2D49D47C-63D9-4068-A17F-D55DD975EE92}" type="presParOf" srcId="{D19BACC5-D945-4AFC-A739-90F106724331}" destId="{F1CA69D1-2A10-4C99-8FAE-C01EB1850DD3}" srcOrd="0" destOrd="0" presId="urn:microsoft.com/office/officeart/2005/8/layout/process4"/>
    <dgm:cxn modelId="{267D3F24-729D-4F0C-9488-000D844A6A7B}" type="presParOf" srcId="{B1044BD5-D64C-4050-9F08-A84212A10C61}" destId="{1B4F1D67-3580-402F-905E-C1BDA651C01B}" srcOrd="5" destOrd="0" presId="urn:microsoft.com/office/officeart/2005/8/layout/process4"/>
    <dgm:cxn modelId="{C79B6A23-0563-479D-B215-237EED89C047}" type="presParOf" srcId="{B1044BD5-D64C-4050-9F08-A84212A10C61}" destId="{3B35DEE9-2638-4E4E-9416-8B6B6B2E9AA9}" srcOrd="6" destOrd="0" presId="urn:microsoft.com/office/officeart/2005/8/layout/process4"/>
    <dgm:cxn modelId="{A523E57F-FC63-4E5D-AD53-DC8251C028A5}" type="presParOf" srcId="{3B35DEE9-2638-4E4E-9416-8B6B6B2E9AA9}" destId="{D92693BE-725F-482F-BECE-047D55334C73}" srcOrd="0" destOrd="0" presId="urn:microsoft.com/office/officeart/2005/8/layout/process4"/>
    <dgm:cxn modelId="{2682C046-5FED-422B-ACD5-9ABA5BD8B45A}" type="presParOf" srcId="{B1044BD5-D64C-4050-9F08-A84212A10C61}" destId="{D9F0FADE-58A5-4A3C-80C3-0C146E813861}" srcOrd="7" destOrd="0" presId="urn:microsoft.com/office/officeart/2005/8/layout/process4"/>
    <dgm:cxn modelId="{FBAB7E8B-93FA-4BF9-A79D-13633FC480F7}" type="presParOf" srcId="{B1044BD5-D64C-4050-9F08-A84212A10C61}" destId="{64C9F578-3C1C-4A2B-A815-C5B403F3F899}" srcOrd="8" destOrd="0" presId="urn:microsoft.com/office/officeart/2005/8/layout/process4"/>
    <dgm:cxn modelId="{21B9FEAB-D2D5-4687-92E0-32940A8D8DDA}" type="presParOf" srcId="{64C9F578-3C1C-4A2B-A815-C5B403F3F899}" destId="{FB98982C-887E-4B3E-966A-64789970B2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459C6F-B180-441A-B98F-A2F27B93ACA0}" type="doc">
      <dgm:prSet loTypeId="urn:microsoft.com/office/officeart/2005/8/layout/lProcess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62565D-E814-4F6B-B7C5-FFF78CFA02DB}">
      <dgm:prSet phldrT="[Текст]" phldr="0" custT="1"/>
      <dgm:spPr/>
      <dgm:t>
        <a:bodyPr/>
        <a:lstStyle/>
        <a:p>
          <a:r>
            <a:rPr lang="en-US" sz="3600" dirty="0"/>
            <a:t>Tasks</a:t>
          </a:r>
          <a:endParaRPr lang="ru-RU" sz="6300" dirty="0"/>
        </a:p>
      </dgm:t>
    </dgm:pt>
    <dgm:pt modelId="{522A9ACF-5CA1-4986-B9E4-C3F060CD5C0B}" type="parTrans" cxnId="{A1133B34-D97F-4D63-B328-40E71C5B62D0}">
      <dgm:prSet/>
      <dgm:spPr/>
      <dgm:t>
        <a:bodyPr/>
        <a:lstStyle/>
        <a:p>
          <a:endParaRPr lang="ru-RU"/>
        </a:p>
      </dgm:t>
    </dgm:pt>
    <dgm:pt modelId="{C502AFB0-A3DE-4ACC-8164-19866A1AC39E}" type="sibTrans" cxnId="{A1133B34-D97F-4D63-B328-40E71C5B62D0}">
      <dgm:prSet/>
      <dgm:spPr/>
      <dgm:t>
        <a:bodyPr/>
        <a:lstStyle/>
        <a:p>
          <a:endParaRPr lang="ru-RU"/>
        </a:p>
      </dgm:t>
    </dgm:pt>
    <dgm:pt modelId="{EA4F5706-7E45-4856-8BCA-A19E2D253692}">
      <dgm:prSet phldrT="[Текст]" phldr="0"/>
      <dgm:spPr/>
      <dgm:t>
        <a:bodyPr/>
        <a:lstStyle/>
        <a:p>
          <a:r>
            <a:rPr lang="en-US" dirty="0"/>
            <a:t>Step-by-step approach</a:t>
          </a:r>
          <a:endParaRPr lang="ru-RU" dirty="0"/>
        </a:p>
      </dgm:t>
    </dgm:pt>
    <dgm:pt modelId="{C51BF11A-DE62-4B41-ABD5-1DCBEB0396DD}" type="parTrans" cxnId="{84921D29-90FE-4E7D-B916-9796F555362D}">
      <dgm:prSet/>
      <dgm:spPr/>
      <dgm:t>
        <a:bodyPr/>
        <a:lstStyle/>
        <a:p>
          <a:endParaRPr lang="ru-RU"/>
        </a:p>
      </dgm:t>
    </dgm:pt>
    <dgm:pt modelId="{3742206B-0312-4117-815B-313C872D4E06}" type="sibTrans" cxnId="{84921D29-90FE-4E7D-B916-9796F555362D}">
      <dgm:prSet/>
      <dgm:spPr/>
      <dgm:t>
        <a:bodyPr/>
        <a:lstStyle/>
        <a:p>
          <a:endParaRPr lang="ru-RU"/>
        </a:p>
      </dgm:t>
    </dgm:pt>
    <dgm:pt modelId="{2EC2CA99-CDD8-493B-B55C-F437ADAD2F26}">
      <dgm:prSet phldrT="[Текст]"/>
      <dgm:spPr/>
      <dgm:t>
        <a:bodyPr/>
        <a:lstStyle/>
        <a:p>
          <a:r>
            <a:rPr lang="en-US" noProof="0" dirty="0"/>
            <a:t>Interaction with stakeholders</a:t>
          </a:r>
          <a:endParaRPr lang="ru-RU" dirty="0"/>
        </a:p>
      </dgm:t>
    </dgm:pt>
    <dgm:pt modelId="{EBE49324-3FCB-4146-8B46-7AEA4F0A1D0E}" type="parTrans" cxnId="{10B26A7F-0E66-4AC4-A3BA-6D0E946C4782}">
      <dgm:prSet/>
      <dgm:spPr/>
      <dgm:t>
        <a:bodyPr/>
        <a:lstStyle/>
        <a:p>
          <a:endParaRPr lang="ru-RU"/>
        </a:p>
      </dgm:t>
    </dgm:pt>
    <dgm:pt modelId="{7869D5C0-49C0-4E9A-9D1F-5B28C14B0DEA}" type="sibTrans" cxnId="{10B26A7F-0E66-4AC4-A3BA-6D0E946C4782}">
      <dgm:prSet/>
      <dgm:spPr/>
      <dgm:t>
        <a:bodyPr/>
        <a:lstStyle/>
        <a:p>
          <a:endParaRPr lang="ru-RU"/>
        </a:p>
      </dgm:t>
    </dgm:pt>
    <dgm:pt modelId="{C3BB0F59-4D6B-4CDC-9E11-902DF1972AAF}">
      <dgm:prSet phldrT="[Текст]" phldr="0" custT="1"/>
      <dgm:spPr/>
      <dgm:t>
        <a:bodyPr/>
        <a:lstStyle/>
        <a:p>
          <a:r>
            <a:rPr lang="en-US" sz="3600" dirty="0"/>
            <a:t>Principles</a:t>
          </a:r>
          <a:r>
            <a:rPr lang="ru-RU" sz="3600" dirty="0"/>
            <a:t> </a:t>
          </a:r>
        </a:p>
      </dgm:t>
    </dgm:pt>
    <dgm:pt modelId="{2D33AEE5-FE4C-447C-9EDC-F4F76AF7B957}" type="parTrans" cxnId="{26BF0115-EE5A-4A89-B98B-8F2766A1893B}">
      <dgm:prSet/>
      <dgm:spPr/>
      <dgm:t>
        <a:bodyPr/>
        <a:lstStyle/>
        <a:p>
          <a:endParaRPr lang="ru-RU"/>
        </a:p>
      </dgm:t>
    </dgm:pt>
    <dgm:pt modelId="{5E634715-A6BC-430C-950C-3D6E8D75EC26}" type="sibTrans" cxnId="{26BF0115-EE5A-4A89-B98B-8F2766A1893B}">
      <dgm:prSet/>
      <dgm:spPr/>
      <dgm:t>
        <a:bodyPr/>
        <a:lstStyle/>
        <a:p>
          <a:endParaRPr lang="ru-RU"/>
        </a:p>
      </dgm:t>
    </dgm:pt>
    <dgm:pt modelId="{BAF4C54C-B0E7-4376-9C92-ED6B28324160}">
      <dgm:prSet phldrT="[Текст]" phldr="0"/>
      <dgm:spPr/>
      <dgm:t>
        <a:bodyPr/>
        <a:lstStyle/>
        <a:p>
          <a:r>
            <a:rPr lang="en-US" dirty="0"/>
            <a:t>Compatibility</a:t>
          </a:r>
          <a:endParaRPr lang="ru-RU" dirty="0"/>
        </a:p>
      </dgm:t>
    </dgm:pt>
    <dgm:pt modelId="{F6008AF6-808B-4C40-ACA5-EBFF8CD71041}" type="parTrans" cxnId="{3C024485-1864-44FA-853C-6945126B8A69}">
      <dgm:prSet/>
      <dgm:spPr/>
      <dgm:t>
        <a:bodyPr/>
        <a:lstStyle/>
        <a:p>
          <a:endParaRPr lang="ru-RU"/>
        </a:p>
      </dgm:t>
    </dgm:pt>
    <dgm:pt modelId="{F8B94F3A-26B7-4ED9-9D14-CA29E78DD319}" type="sibTrans" cxnId="{3C024485-1864-44FA-853C-6945126B8A69}">
      <dgm:prSet/>
      <dgm:spPr/>
      <dgm:t>
        <a:bodyPr/>
        <a:lstStyle/>
        <a:p>
          <a:endParaRPr lang="ru-RU"/>
        </a:p>
      </dgm:t>
    </dgm:pt>
    <dgm:pt modelId="{DC1C4A24-86BB-49FE-8F09-263B32B5C540}">
      <dgm:prSet phldrT="[Текст]"/>
      <dgm:spPr/>
      <dgm:t>
        <a:bodyPr/>
        <a:lstStyle/>
        <a:p>
          <a:r>
            <a:rPr lang="en-US" dirty="0"/>
            <a:t>Scalability</a:t>
          </a:r>
          <a:endParaRPr lang="ru-RU" dirty="0"/>
        </a:p>
      </dgm:t>
    </dgm:pt>
    <dgm:pt modelId="{D874F165-682F-4292-8CE1-952750C7A667}" type="parTrans" cxnId="{A8ABD3E6-1469-4DB4-9114-B1D7C793966B}">
      <dgm:prSet/>
      <dgm:spPr/>
      <dgm:t>
        <a:bodyPr/>
        <a:lstStyle/>
        <a:p>
          <a:endParaRPr lang="ru-RU"/>
        </a:p>
      </dgm:t>
    </dgm:pt>
    <dgm:pt modelId="{3A64A1EE-709F-4CA8-96EC-E09C010E0E9E}" type="sibTrans" cxnId="{A8ABD3E6-1469-4DB4-9114-B1D7C793966B}">
      <dgm:prSet/>
      <dgm:spPr/>
      <dgm:t>
        <a:bodyPr/>
        <a:lstStyle/>
        <a:p>
          <a:endParaRPr lang="ru-RU"/>
        </a:p>
      </dgm:t>
    </dgm:pt>
    <dgm:pt modelId="{9F362CA9-F9CE-4C70-B43E-281D2CCA69B5}">
      <dgm:prSet/>
      <dgm:spPr/>
      <dgm:t>
        <a:bodyPr/>
        <a:lstStyle/>
        <a:p>
          <a:r>
            <a:rPr lang="en-US" dirty="0"/>
            <a:t>Capacity building</a:t>
          </a:r>
          <a:endParaRPr lang="ru-RU" dirty="0"/>
        </a:p>
      </dgm:t>
    </dgm:pt>
    <dgm:pt modelId="{80CDC98E-6540-4B8F-9CAA-7FFA8FAD6821}" type="parTrans" cxnId="{B2898EBF-D8BD-4590-8202-9C688106BE39}">
      <dgm:prSet/>
      <dgm:spPr/>
      <dgm:t>
        <a:bodyPr/>
        <a:lstStyle/>
        <a:p>
          <a:endParaRPr lang="ru-RU"/>
        </a:p>
      </dgm:t>
    </dgm:pt>
    <dgm:pt modelId="{5CDA7A85-BEC7-406B-9E4E-CC45CB75C0AE}" type="sibTrans" cxnId="{B2898EBF-D8BD-4590-8202-9C688106BE39}">
      <dgm:prSet/>
      <dgm:spPr/>
      <dgm:t>
        <a:bodyPr/>
        <a:lstStyle/>
        <a:p>
          <a:endParaRPr lang="ru-RU"/>
        </a:p>
      </dgm:t>
    </dgm:pt>
    <dgm:pt modelId="{B5918A84-B7F3-430C-90F0-C2D276749B95}">
      <dgm:prSet/>
      <dgm:spPr/>
      <dgm:t>
        <a:bodyPr/>
        <a:lstStyle/>
        <a:p>
          <a:r>
            <a:rPr lang="en-US" dirty="0"/>
            <a:t>Ensuring sustainability</a:t>
          </a:r>
          <a:endParaRPr lang="ru-RU" dirty="0"/>
        </a:p>
      </dgm:t>
    </dgm:pt>
    <dgm:pt modelId="{E2E494C0-6435-4C01-BFF4-8ACA860FFE46}" type="parTrans" cxnId="{876D48E1-6505-4531-90AA-8B1B85595129}">
      <dgm:prSet/>
      <dgm:spPr/>
      <dgm:t>
        <a:bodyPr/>
        <a:lstStyle/>
        <a:p>
          <a:endParaRPr lang="ru-RU"/>
        </a:p>
      </dgm:t>
    </dgm:pt>
    <dgm:pt modelId="{7892A703-377E-425F-B082-77692E861909}" type="sibTrans" cxnId="{876D48E1-6505-4531-90AA-8B1B85595129}">
      <dgm:prSet/>
      <dgm:spPr/>
      <dgm:t>
        <a:bodyPr/>
        <a:lstStyle/>
        <a:p>
          <a:endParaRPr lang="ru-RU"/>
        </a:p>
      </dgm:t>
    </dgm:pt>
    <dgm:pt modelId="{A8DE0C12-B94F-481C-B2BC-07696D17F3AE}">
      <dgm:prSet/>
      <dgm:spPr/>
      <dgm:t>
        <a:bodyPr/>
        <a:lstStyle/>
        <a:p>
          <a:r>
            <a:rPr lang="en-US" dirty="0"/>
            <a:t>Compliance with international standards</a:t>
          </a:r>
          <a:endParaRPr lang="ru-RU" dirty="0"/>
        </a:p>
      </dgm:t>
    </dgm:pt>
    <dgm:pt modelId="{21A9B2EF-B074-4C06-9855-7B45584F7590}" type="parTrans" cxnId="{F6114220-6A78-40D0-988F-09CBD92B0AE9}">
      <dgm:prSet/>
      <dgm:spPr/>
      <dgm:t>
        <a:bodyPr/>
        <a:lstStyle/>
        <a:p>
          <a:endParaRPr lang="ru-RU"/>
        </a:p>
      </dgm:t>
    </dgm:pt>
    <dgm:pt modelId="{BD2DDBF5-8CF6-4B87-9C7C-4754740D155B}" type="sibTrans" cxnId="{F6114220-6A78-40D0-988F-09CBD92B0AE9}">
      <dgm:prSet/>
      <dgm:spPr/>
      <dgm:t>
        <a:bodyPr/>
        <a:lstStyle/>
        <a:p>
          <a:endParaRPr lang="ru-RU"/>
        </a:p>
      </dgm:t>
    </dgm:pt>
    <dgm:pt modelId="{F92225C2-321D-42C7-944A-06BC2F1B5C87}">
      <dgm:prSet/>
      <dgm:spPr/>
      <dgm:t>
        <a:bodyPr/>
        <a:lstStyle/>
        <a:p>
          <a:r>
            <a:rPr lang="en-US" dirty="0"/>
            <a:t>Security and confidentiality</a:t>
          </a:r>
          <a:endParaRPr lang="ru-RU" dirty="0"/>
        </a:p>
      </dgm:t>
    </dgm:pt>
    <dgm:pt modelId="{C81B9BC1-590B-4C5D-868B-CA2CD38FB438}" type="sibTrans" cxnId="{945D20DF-FDFF-440D-B76C-BB0F8D12130F}">
      <dgm:prSet/>
      <dgm:spPr/>
      <dgm:t>
        <a:bodyPr/>
        <a:lstStyle/>
        <a:p>
          <a:endParaRPr lang="ru-RU"/>
        </a:p>
      </dgm:t>
    </dgm:pt>
    <dgm:pt modelId="{795DD009-3025-4144-B8CA-FE8CB70045AF}" type="parTrans" cxnId="{945D20DF-FDFF-440D-B76C-BB0F8D12130F}">
      <dgm:prSet/>
      <dgm:spPr/>
      <dgm:t>
        <a:bodyPr/>
        <a:lstStyle/>
        <a:p>
          <a:endParaRPr lang="ru-RU"/>
        </a:p>
      </dgm:t>
    </dgm:pt>
    <dgm:pt modelId="{119C8B1B-59BD-4D5F-B734-EB3CFFE2978A}">
      <dgm:prSet/>
      <dgm:spPr/>
      <dgm:t>
        <a:bodyPr/>
        <a:lstStyle/>
        <a:p>
          <a:r>
            <a:rPr lang="en-US" dirty="0"/>
            <a:t>Phase-by-phase implementation</a:t>
          </a:r>
          <a:endParaRPr lang="ru-RU" dirty="0"/>
        </a:p>
      </dgm:t>
    </dgm:pt>
    <dgm:pt modelId="{2A4128AD-6D22-445C-B8E8-30F7BB0E1C7E}" type="parTrans" cxnId="{DA7C704D-C99E-4856-9C2C-D767FA9DBB4A}">
      <dgm:prSet/>
      <dgm:spPr/>
      <dgm:t>
        <a:bodyPr/>
        <a:lstStyle/>
        <a:p>
          <a:endParaRPr lang="ru-RU"/>
        </a:p>
      </dgm:t>
    </dgm:pt>
    <dgm:pt modelId="{5FEFD9CE-1040-4F0C-95C2-BCAD59106637}" type="sibTrans" cxnId="{DA7C704D-C99E-4856-9C2C-D767FA9DBB4A}">
      <dgm:prSet/>
      <dgm:spPr/>
      <dgm:t>
        <a:bodyPr/>
        <a:lstStyle/>
        <a:p>
          <a:endParaRPr lang="ru-RU"/>
        </a:p>
      </dgm:t>
    </dgm:pt>
    <dgm:pt modelId="{E6B0BBA5-F249-40C2-AB46-605D38D3096F}">
      <dgm:prSet/>
      <dgm:spPr/>
      <dgm:t>
        <a:bodyPr/>
        <a:lstStyle/>
        <a:p>
          <a:r>
            <a:rPr lang="en-US" dirty="0"/>
            <a:t>Capacity building</a:t>
          </a:r>
          <a:endParaRPr lang="ru-RU" dirty="0"/>
        </a:p>
      </dgm:t>
    </dgm:pt>
    <dgm:pt modelId="{4A7B4D82-8631-4D74-9161-04960DDBA37D}" type="parTrans" cxnId="{223D8E65-9558-48A8-9DA0-31823EABDD39}">
      <dgm:prSet/>
      <dgm:spPr/>
      <dgm:t>
        <a:bodyPr/>
        <a:lstStyle/>
        <a:p>
          <a:endParaRPr lang="ru-RU"/>
        </a:p>
      </dgm:t>
    </dgm:pt>
    <dgm:pt modelId="{D1F60A08-8BFD-4448-8045-7B025C85201C}" type="sibTrans" cxnId="{223D8E65-9558-48A8-9DA0-31823EABDD39}">
      <dgm:prSet/>
      <dgm:spPr/>
      <dgm:t>
        <a:bodyPr/>
        <a:lstStyle/>
        <a:p>
          <a:endParaRPr lang="ru-RU"/>
        </a:p>
      </dgm:t>
    </dgm:pt>
    <dgm:pt modelId="{3A0E167B-D9B3-4C9B-BE96-18116F590F91}" type="pres">
      <dgm:prSet presAssocID="{31459C6F-B180-441A-B98F-A2F27B93ACA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1F6807-AB89-4EDE-A5C2-EB3BE5CA67A6}" type="pres">
      <dgm:prSet presAssocID="{B362565D-E814-4F6B-B7C5-FFF78CFA02DB}" presName="compNode" presStyleCnt="0"/>
      <dgm:spPr/>
    </dgm:pt>
    <dgm:pt modelId="{6EA94764-B550-479A-B493-14E0EC4D0FCF}" type="pres">
      <dgm:prSet presAssocID="{B362565D-E814-4F6B-B7C5-FFF78CFA02DB}" presName="aNode" presStyleLbl="bgShp" presStyleIdx="0" presStyleCnt="2" custLinFactNeighborX="-1141" custLinFactNeighborY="4976"/>
      <dgm:spPr/>
      <dgm:t>
        <a:bodyPr/>
        <a:lstStyle/>
        <a:p>
          <a:endParaRPr lang="ru-RU"/>
        </a:p>
      </dgm:t>
    </dgm:pt>
    <dgm:pt modelId="{18E80462-7458-441D-AEA9-A3684EF8EC32}" type="pres">
      <dgm:prSet presAssocID="{B362565D-E814-4F6B-B7C5-FFF78CFA02DB}" presName="textNode" presStyleLbl="bgShp" presStyleIdx="0" presStyleCnt="2"/>
      <dgm:spPr/>
      <dgm:t>
        <a:bodyPr/>
        <a:lstStyle/>
        <a:p>
          <a:endParaRPr lang="ru-RU"/>
        </a:p>
      </dgm:t>
    </dgm:pt>
    <dgm:pt modelId="{EF7BB5D8-A8C1-4DB1-8487-F979EC4FC16B}" type="pres">
      <dgm:prSet presAssocID="{B362565D-E814-4F6B-B7C5-FFF78CFA02DB}" presName="compChildNode" presStyleCnt="0"/>
      <dgm:spPr/>
    </dgm:pt>
    <dgm:pt modelId="{B93903E8-F223-44F1-8C69-04983B919501}" type="pres">
      <dgm:prSet presAssocID="{B362565D-E814-4F6B-B7C5-FFF78CFA02DB}" presName="theInnerList" presStyleCnt="0"/>
      <dgm:spPr/>
    </dgm:pt>
    <dgm:pt modelId="{467239C2-B322-4654-851F-3A12ABE38120}" type="pres">
      <dgm:prSet presAssocID="{EA4F5706-7E45-4856-8BCA-A19E2D253692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7D12A-46AD-473A-8DF0-EA5CEB8ADCCA}" type="pres">
      <dgm:prSet presAssocID="{EA4F5706-7E45-4856-8BCA-A19E2D253692}" presName="aSpace2" presStyleCnt="0"/>
      <dgm:spPr/>
    </dgm:pt>
    <dgm:pt modelId="{EC7B6E7F-A955-4866-A5E6-87B0FCBB6E17}" type="pres">
      <dgm:prSet presAssocID="{2EC2CA99-CDD8-493B-B55C-F437ADAD2F26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D3665-8FBB-4A72-A2AB-7FAF9BD45980}" type="pres">
      <dgm:prSet presAssocID="{2EC2CA99-CDD8-493B-B55C-F437ADAD2F26}" presName="aSpace2" presStyleCnt="0"/>
      <dgm:spPr/>
    </dgm:pt>
    <dgm:pt modelId="{1BA0CB00-7461-425C-89B2-3DE8BED5DEBE}" type="pres">
      <dgm:prSet presAssocID="{9F362CA9-F9CE-4C70-B43E-281D2CCA69B5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97EBD-1947-4B7A-9D2F-4703785801BA}" type="pres">
      <dgm:prSet presAssocID="{9F362CA9-F9CE-4C70-B43E-281D2CCA69B5}" presName="aSpace2" presStyleCnt="0"/>
      <dgm:spPr/>
    </dgm:pt>
    <dgm:pt modelId="{EFDB0BBB-6BE8-4F0B-975B-7A1F74FDEDDC}" type="pres">
      <dgm:prSet presAssocID="{A8DE0C12-B94F-481C-B2BC-07696D17F3AE}" presName="child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30137-6CFD-4D8B-A8B8-E958BFB768D4}" type="pres">
      <dgm:prSet presAssocID="{A8DE0C12-B94F-481C-B2BC-07696D17F3AE}" presName="aSpace2" presStyleCnt="0"/>
      <dgm:spPr/>
    </dgm:pt>
    <dgm:pt modelId="{977666A4-9096-47BA-B629-56AD1A4866B1}" type="pres">
      <dgm:prSet presAssocID="{B5918A84-B7F3-430C-90F0-C2D276749B95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08658-93DA-45BE-AA0F-E721AE6ED6CF}" type="pres">
      <dgm:prSet presAssocID="{B362565D-E814-4F6B-B7C5-FFF78CFA02DB}" presName="aSpace" presStyleCnt="0"/>
      <dgm:spPr/>
    </dgm:pt>
    <dgm:pt modelId="{7DCBA86C-E211-4417-8513-07B5D413A644}" type="pres">
      <dgm:prSet presAssocID="{C3BB0F59-4D6B-4CDC-9E11-902DF1972AAF}" presName="compNode" presStyleCnt="0"/>
      <dgm:spPr/>
    </dgm:pt>
    <dgm:pt modelId="{DE9ED55B-1FD5-470C-A096-53FC6806D389}" type="pres">
      <dgm:prSet presAssocID="{C3BB0F59-4D6B-4CDC-9E11-902DF1972AAF}" presName="aNode" presStyleLbl="bgShp" presStyleIdx="1" presStyleCnt="2"/>
      <dgm:spPr/>
      <dgm:t>
        <a:bodyPr/>
        <a:lstStyle/>
        <a:p>
          <a:endParaRPr lang="ru-RU"/>
        </a:p>
      </dgm:t>
    </dgm:pt>
    <dgm:pt modelId="{36FF342B-B5EF-4990-B1D0-677193A0421D}" type="pres">
      <dgm:prSet presAssocID="{C3BB0F59-4D6B-4CDC-9E11-902DF1972AAF}" presName="textNode" presStyleLbl="bgShp" presStyleIdx="1" presStyleCnt="2"/>
      <dgm:spPr/>
      <dgm:t>
        <a:bodyPr/>
        <a:lstStyle/>
        <a:p>
          <a:endParaRPr lang="ru-RU"/>
        </a:p>
      </dgm:t>
    </dgm:pt>
    <dgm:pt modelId="{8BD0D5D1-D619-423D-88D6-ADA3FECCD386}" type="pres">
      <dgm:prSet presAssocID="{C3BB0F59-4D6B-4CDC-9E11-902DF1972AAF}" presName="compChildNode" presStyleCnt="0"/>
      <dgm:spPr/>
    </dgm:pt>
    <dgm:pt modelId="{71FF559C-749D-49A1-A48B-D974049F62D8}" type="pres">
      <dgm:prSet presAssocID="{C3BB0F59-4D6B-4CDC-9E11-902DF1972AAF}" presName="theInnerList" presStyleCnt="0"/>
      <dgm:spPr/>
    </dgm:pt>
    <dgm:pt modelId="{7D6C4619-9696-46D7-B5CB-C5CE42F0F2DC}" type="pres">
      <dgm:prSet presAssocID="{BAF4C54C-B0E7-4376-9C92-ED6B28324160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5480A-A4A5-4647-8EE1-8F3FE1E122F9}" type="pres">
      <dgm:prSet presAssocID="{BAF4C54C-B0E7-4376-9C92-ED6B28324160}" presName="aSpace2" presStyleCnt="0"/>
      <dgm:spPr/>
    </dgm:pt>
    <dgm:pt modelId="{528C6BBE-73FE-4D05-9600-6608702AC5D6}" type="pres">
      <dgm:prSet presAssocID="{DC1C4A24-86BB-49FE-8F09-263B32B5C540}" presName="childNode" presStyleLbl="node1" presStyleIdx="6" presStyleCnt="10" custLinFactNeighborX="778" custLinFactNeighborY="5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136A5-EBD4-4A68-8878-827785885352}" type="pres">
      <dgm:prSet presAssocID="{DC1C4A24-86BB-49FE-8F09-263B32B5C540}" presName="aSpace2" presStyleCnt="0"/>
      <dgm:spPr/>
    </dgm:pt>
    <dgm:pt modelId="{2F1D3EA6-C5E0-45E9-900D-BF024F8053C0}" type="pres">
      <dgm:prSet presAssocID="{F92225C2-321D-42C7-944A-06BC2F1B5C87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6FE823-F723-4A6D-8B9C-EC9947C068E9}" type="pres">
      <dgm:prSet presAssocID="{F92225C2-321D-42C7-944A-06BC2F1B5C87}" presName="aSpace2" presStyleCnt="0"/>
      <dgm:spPr/>
    </dgm:pt>
    <dgm:pt modelId="{6340E740-F268-4224-8CC2-A495960FB468}" type="pres">
      <dgm:prSet presAssocID="{119C8B1B-59BD-4D5F-B734-EB3CFFE2978A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3F54C-1E7D-40E1-A96C-EDA977C34E74}" type="pres">
      <dgm:prSet presAssocID="{119C8B1B-59BD-4D5F-B734-EB3CFFE2978A}" presName="aSpace2" presStyleCnt="0"/>
      <dgm:spPr/>
    </dgm:pt>
    <dgm:pt modelId="{4253E322-739F-4D41-BC3B-11E156CC1D7C}" type="pres">
      <dgm:prSet presAssocID="{E6B0BBA5-F249-40C2-AB46-605D38D3096F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BF0115-EE5A-4A89-B98B-8F2766A1893B}" srcId="{31459C6F-B180-441A-B98F-A2F27B93ACA0}" destId="{C3BB0F59-4D6B-4CDC-9E11-902DF1972AAF}" srcOrd="1" destOrd="0" parTransId="{2D33AEE5-FE4C-447C-9EDC-F4F76AF7B957}" sibTransId="{5E634715-A6BC-430C-950C-3D6E8D75EC26}"/>
    <dgm:cxn modelId="{57B14A75-16ED-45C9-A2C8-43AA0584A13F}" type="presOf" srcId="{A8DE0C12-B94F-481C-B2BC-07696D17F3AE}" destId="{EFDB0BBB-6BE8-4F0B-975B-7A1F74FDEDDC}" srcOrd="0" destOrd="0" presId="urn:microsoft.com/office/officeart/2005/8/layout/lProcess2"/>
    <dgm:cxn modelId="{F6114220-6A78-40D0-988F-09CBD92B0AE9}" srcId="{B362565D-E814-4F6B-B7C5-FFF78CFA02DB}" destId="{A8DE0C12-B94F-481C-B2BC-07696D17F3AE}" srcOrd="3" destOrd="0" parTransId="{21A9B2EF-B074-4C06-9855-7B45584F7590}" sibTransId="{BD2DDBF5-8CF6-4B87-9C7C-4754740D155B}"/>
    <dgm:cxn modelId="{8EE755CC-A22B-4929-8138-3EA72F7CAC43}" type="presOf" srcId="{C3BB0F59-4D6B-4CDC-9E11-902DF1972AAF}" destId="{36FF342B-B5EF-4990-B1D0-677193A0421D}" srcOrd="1" destOrd="0" presId="urn:microsoft.com/office/officeart/2005/8/layout/lProcess2"/>
    <dgm:cxn modelId="{84921D29-90FE-4E7D-B916-9796F555362D}" srcId="{B362565D-E814-4F6B-B7C5-FFF78CFA02DB}" destId="{EA4F5706-7E45-4856-8BCA-A19E2D253692}" srcOrd="0" destOrd="0" parTransId="{C51BF11A-DE62-4B41-ABD5-1DCBEB0396DD}" sibTransId="{3742206B-0312-4117-815B-313C872D4E06}"/>
    <dgm:cxn modelId="{3C024485-1864-44FA-853C-6945126B8A69}" srcId="{C3BB0F59-4D6B-4CDC-9E11-902DF1972AAF}" destId="{BAF4C54C-B0E7-4376-9C92-ED6B28324160}" srcOrd="0" destOrd="0" parTransId="{F6008AF6-808B-4C40-ACA5-EBFF8CD71041}" sibTransId="{F8B94F3A-26B7-4ED9-9D14-CA29E78DD319}"/>
    <dgm:cxn modelId="{1F76B676-887D-49A9-B95D-A4A0C33DAA9E}" type="presOf" srcId="{E6B0BBA5-F249-40C2-AB46-605D38D3096F}" destId="{4253E322-739F-4D41-BC3B-11E156CC1D7C}" srcOrd="0" destOrd="0" presId="urn:microsoft.com/office/officeart/2005/8/layout/lProcess2"/>
    <dgm:cxn modelId="{C634C5D2-DD1A-4C6D-9875-918B172D2390}" type="presOf" srcId="{B362565D-E814-4F6B-B7C5-FFF78CFA02DB}" destId="{18E80462-7458-441D-AEA9-A3684EF8EC32}" srcOrd="1" destOrd="0" presId="urn:microsoft.com/office/officeart/2005/8/layout/lProcess2"/>
    <dgm:cxn modelId="{962705D6-4709-4929-B759-CB6BE9373889}" type="presOf" srcId="{2EC2CA99-CDD8-493B-B55C-F437ADAD2F26}" destId="{EC7B6E7F-A955-4866-A5E6-87B0FCBB6E17}" srcOrd="0" destOrd="0" presId="urn:microsoft.com/office/officeart/2005/8/layout/lProcess2"/>
    <dgm:cxn modelId="{DA7C704D-C99E-4856-9C2C-D767FA9DBB4A}" srcId="{C3BB0F59-4D6B-4CDC-9E11-902DF1972AAF}" destId="{119C8B1B-59BD-4D5F-B734-EB3CFFE2978A}" srcOrd="3" destOrd="0" parTransId="{2A4128AD-6D22-445C-B8E8-30F7BB0E1C7E}" sibTransId="{5FEFD9CE-1040-4F0C-95C2-BCAD59106637}"/>
    <dgm:cxn modelId="{A48BB91C-19EA-44BB-B72D-333A26B8964C}" type="presOf" srcId="{9F362CA9-F9CE-4C70-B43E-281D2CCA69B5}" destId="{1BA0CB00-7461-425C-89B2-3DE8BED5DEBE}" srcOrd="0" destOrd="0" presId="urn:microsoft.com/office/officeart/2005/8/layout/lProcess2"/>
    <dgm:cxn modelId="{0415A3F6-AFFC-4F10-81DB-CF9D7829EC5C}" type="presOf" srcId="{119C8B1B-59BD-4D5F-B734-EB3CFFE2978A}" destId="{6340E740-F268-4224-8CC2-A495960FB468}" srcOrd="0" destOrd="0" presId="urn:microsoft.com/office/officeart/2005/8/layout/lProcess2"/>
    <dgm:cxn modelId="{945D20DF-FDFF-440D-B76C-BB0F8D12130F}" srcId="{C3BB0F59-4D6B-4CDC-9E11-902DF1972AAF}" destId="{F92225C2-321D-42C7-944A-06BC2F1B5C87}" srcOrd="2" destOrd="0" parTransId="{795DD009-3025-4144-B8CA-FE8CB70045AF}" sibTransId="{C81B9BC1-590B-4C5D-868B-CA2CD38FB438}"/>
    <dgm:cxn modelId="{A8ABD3E6-1469-4DB4-9114-B1D7C793966B}" srcId="{C3BB0F59-4D6B-4CDC-9E11-902DF1972AAF}" destId="{DC1C4A24-86BB-49FE-8F09-263B32B5C540}" srcOrd="1" destOrd="0" parTransId="{D874F165-682F-4292-8CE1-952750C7A667}" sibTransId="{3A64A1EE-709F-4CA8-96EC-E09C010E0E9E}"/>
    <dgm:cxn modelId="{1C1ABCC3-27F2-4C2F-A42E-FA41CD9FDC44}" type="presOf" srcId="{F92225C2-321D-42C7-944A-06BC2F1B5C87}" destId="{2F1D3EA6-C5E0-45E9-900D-BF024F8053C0}" srcOrd="0" destOrd="0" presId="urn:microsoft.com/office/officeart/2005/8/layout/lProcess2"/>
    <dgm:cxn modelId="{10B26A7F-0E66-4AC4-A3BA-6D0E946C4782}" srcId="{B362565D-E814-4F6B-B7C5-FFF78CFA02DB}" destId="{2EC2CA99-CDD8-493B-B55C-F437ADAD2F26}" srcOrd="1" destOrd="0" parTransId="{EBE49324-3FCB-4146-8B46-7AEA4F0A1D0E}" sibTransId="{7869D5C0-49C0-4E9A-9D1F-5B28C14B0DEA}"/>
    <dgm:cxn modelId="{876D48E1-6505-4531-90AA-8B1B85595129}" srcId="{B362565D-E814-4F6B-B7C5-FFF78CFA02DB}" destId="{B5918A84-B7F3-430C-90F0-C2D276749B95}" srcOrd="4" destOrd="0" parTransId="{E2E494C0-6435-4C01-BFF4-8ACA860FFE46}" sibTransId="{7892A703-377E-425F-B082-77692E861909}"/>
    <dgm:cxn modelId="{CD6B8CCF-8884-4811-8E1E-A5C82CE6DF59}" type="presOf" srcId="{EA4F5706-7E45-4856-8BCA-A19E2D253692}" destId="{467239C2-B322-4654-851F-3A12ABE38120}" srcOrd="0" destOrd="0" presId="urn:microsoft.com/office/officeart/2005/8/layout/lProcess2"/>
    <dgm:cxn modelId="{8D334191-31AC-4105-984B-A7DE9ECC0904}" type="presOf" srcId="{B362565D-E814-4F6B-B7C5-FFF78CFA02DB}" destId="{6EA94764-B550-479A-B493-14E0EC4D0FCF}" srcOrd="0" destOrd="0" presId="urn:microsoft.com/office/officeart/2005/8/layout/lProcess2"/>
    <dgm:cxn modelId="{223D8E65-9558-48A8-9DA0-31823EABDD39}" srcId="{C3BB0F59-4D6B-4CDC-9E11-902DF1972AAF}" destId="{E6B0BBA5-F249-40C2-AB46-605D38D3096F}" srcOrd="4" destOrd="0" parTransId="{4A7B4D82-8631-4D74-9161-04960DDBA37D}" sibTransId="{D1F60A08-8BFD-4448-8045-7B025C85201C}"/>
    <dgm:cxn modelId="{A1133B34-D97F-4D63-B328-40E71C5B62D0}" srcId="{31459C6F-B180-441A-B98F-A2F27B93ACA0}" destId="{B362565D-E814-4F6B-B7C5-FFF78CFA02DB}" srcOrd="0" destOrd="0" parTransId="{522A9ACF-5CA1-4986-B9E4-C3F060CD5C0B}" sibTransId="{C502AFB0-A3DE-4ACC-8164-19866A1AC39E}"/>
    <dgm:cxn modelId="{CF32C2E2-AA91-48F5-9EB7-35EE554AC52F}" type="presOf" srcId="{31459C6F-B180-441A-B98F-A2F27B93ACA0}" destId="{3A0E167B-D9B3-4C9B-BE96-18116F590F91}" srcOrd="0" destOrd="0" presId="urn:microsoft.com/office/officeart/2005/8/layout/lProcess2"/>
    <dgm:cxn modelId="{B2898EBF-D8BD-4590-8202-9C688106BE39}" srcId="{B362565D-E814-4F6B-B7C5-FFF78CFA02DB}" destId="{9F362CA9-F9CE-4C70-B43E-281D2CCA69B5}" srcOrd="2" destOrd="0" parTransId="{80CDC98E-6540-4B8F-9CAA-7FFA8FAD6821}" sibTransId="{5CDA7A85-BEC7-406B-9E4E-CC45CB75C0AE}"/>
    <dgm:cxn modelId="{34B14DEC-E30F-4453-BCB3-AAA1AA144A34}" type="presOf" srcId="{BAF4C54C-B0E7-4376-9C92-ED6B28324160}" destId="{7D6C4619-9696-46D7-B5CB-C5CE42F0F2DC}" srcOrd="0" destOrd="0" presId="urn:microsoft.com/office/officeart/2005/8/layout/lProcess2"/>
    <dgm:cxn modelId="{63DBA1EA-6531-4BEC-95E1-C2ADB30EEB00}" type="presOf" srcId="{C3BB0F59-4D6B-4CDC-9E11-902DF1972AAF}" destId="{DE9ED55B-1FD5-470C-A096-53FC6806D389}" srcOrd="0" destOrd="0" presId="urn:microsoft.com/office/officeart/2005/8/layout/lProcess2"/>
    <dgm:cxn modelId="{775EF4D6-C926-4175-9F06-5F51FD4E6529}" type="presOf" srcId="{DC1C4A24-86BB-49FE-8F09-263B32B5C540}" destId="{528C6BBE-73FE-4D05-9600-6608702AC5D6}" srcOrd="0" destOrd="0" presId="urn:microsoft.com/office/officeart/2005/8/layout/lProcess2"/>
    <dgm:cxn modelId="{33EAC596-74C4-43A9-995F-7C821ECA9E57}" type="presOf" srcId="{B5918A84-B7F3-430C-90F0-C2D276749B95}" destId="{977666A4-9096-47BA-B629-56AD1A4866B1}" srcOrd="0" destOrd="0" presId="urn:microsoft.com/office/officeart/2005/8/layout/lProcess2"/>
    <dgm:cxn modelId="{D161A684-6CDA-4E43-ACF2-E4BB5903334B}" type="presParOf" srcId="{3A0E167B-D9B3-4C9B-BE96-18116F590F91}" destId="{5D1F6807-AB89-4EDE-A5C2-EB3BE5CA67A6}" srcOrd="0" destOrd="0" presId="urn:microsoft.com/office/officeart/2005/8/layout/lProcess2"/>
    <dgm:cxn modelId="{BCF773D5-DA84-4E5F-BF2A-D4179D059541}" type="presParOf" srcId="{5D1F6807-AB89-4EDE-A5C2-EB3BE5CA67A6}" destId="{6EA94764-B550-479A-B493-14E0EC4D0FCF}" srcOrd="0" destOrd="0" presId="urn:microsoft.com/office/officeart/2005/8/layout/lProcess2"/>
    <dgm:cxn modelId="{F9B01982-94D3-4F37-904A-0D41AA9B7E18}" type="presParOf" srcId="{5D1F6807-AB89-4EDE-A5C2-EB3BE5CA67A6}" destId="{18E80462-7458-441D-AEA9-A3684EF8EC32}" srcOrd="1" destOrd="0" presId="urn:microsoft.com/office/officeart/2005/8/layout/lProcess2"/>
    <dgm:cxn modelId="{326A06EC-DAF7-490A-BDC5-F0FF62004708}" type="presParOf" srcId="{5D1F6807-AB89-4EDE-A5C2-EB3BE5CA67A6}" destId="{EF7BB5D8-A8C1-4DB1-8487-F979EC4FC16B}" srcOrd="2" destOrd="0" presId="urn:microsoft.com/office/officeart/2005/8/layout/lProcess2"/>
    <dgm:cxn modelId="{D7036BC9-EB3F-43AC-B708-60953723ED41}" type="presParOf" srcId="{EF7BB5D8-A8C1-4DB1-8487-F979EC4FC16B}" destId="{B93903E8-F223-44F1-8C69-04983B919501}" srcOrd="0" destOrd="0" presId="urn:microsoft.com/office/officeart/2005/8/layout/lProcess2"/>
    <dgm:cxn modelId="{67E88F84-A740-402A-B53E-9E6085A83664}" type="presParOf" srcId="{B93903E8-F223-44F1-8C69-04983B919501}" destId="{467239C2-B322-4654-851F-3A12ABE38120}" srcOrd="0" destOrd="0" presId="urn:microsoft.com/office/officeart/2005/8/layout/lProcess2"/>
    <dgm:cxn modelId="{6443C008-0315-4E50-BF88-28E52EEDF08E}" type="presParOf" srcId="{B93903E8-F223-44F1-8C69-04983B919501}" destId="{16D7D12A-46AD-473A-8DF0-EA5CEB8ADCCA}" srcOrd="1" destOrd="0" presId="urn:microsoft.com/office/officeart/2005/8/layout/lProcess2"/>
    <dgm:cxn modelId="{75CE88B8-98D9-449B-ADB2-CF77B089B135}" type="presParOf" srcId="{B93903E8-F223-44F1-8C69-04983B919501}" destId="{EC7B6E7F-A955-4866-A5E6-87B0FCBB6E17}" srcOrd="2" destOrd="0" presId="urn:microsoft.com/office/officeart/2005/8/layout/lProcess2"/>
    <dgm:cxn modelId="{B71F9370-155B-43A5-9677-518AABE4F53A}" type="presParOf" srcId="{B93903E8-F223-44F1-8C69-04983B919501}" destId="{04AD3665-8FBB-4A72-A2AB-7FAF9BD45980}" srcOrd="3" destOrd="0" presId="urn:microsoft.com/office/officeart/2005/8/layout/lProcess2"/>
    <dgm:cxn modelId="{BB4BADF7-67E4-44DF-A71A-97F521996948}" type="presParOf" srcId="{B93903E8-F223-44F1-8C69-04983B919501}" destId="{1BA0CB00-7461-425C-89B2-3DE8BED5DEBE}" srcOrd="4" destOrd="0" presId="urn:microsoft.com/office/officeart/2005/8/layout/lProcess2"/>
    <dgm:cxn modelId="{E3742FC1-0D6D-4FF5-9109-49009831E8EB}" type="presParOf" srcId="{B93903E8-F223-44F1-8C69-04983B919501}" destId="{43D97EBD-1947-4B7A-9D2F-4703785801BA}" srcOrd="5" destOrd="0" presId="urn:microsoft.com/office/officeart/2005/8/layout/lProcess2"/>
    <dgm:cxn modelId="{6361FE98-09B3-4CD9-9A7E-5B81CEA42A19}" type="presParOf" srcId="{B93903E8-F223-44F1-8C69-04983B919501}" destId="{EFDB0BBB-6BE8-4F0B-975B-7A1F74FDEDDC}" srcOrd="6" destOrd="0" presId="urn:microsoft.com/office/officeart/2005/8/layout/lProcess2"/>
    <dgm:cxn modelId="{826EB9AA-F00E-4FFF-92C5-1D73AEAA838D}" type="presParOf" srcId="{B93903E8-F223-44F1-8C69-04983B919501}" destId="{A9230137-6CFD-4D8B-A8B8-E958BFB768D4}" srcOrd="7" destOrd="0" presId="urn:microsoft.com/office/officeart/2005/8/layout/lProcess2"/>
    <dgm:cxn modelId="{690E0AAA-8E66-4348-A7CE-0EE993582FC8}" type="presParOf" srcId="{B93903E8-F223-44F1-8C69-04983B919501}" destId="{977666A4-9096-47BA-B629-56AD1A4866B1}" srcOrd="8" destOrd="0" presId="urn:microsoft.com/office/officeart/2005/8/layout/lProcess2"/>
    <dgm:cxn modelId="{963CCFC6-B5DD-4A7F-ABBB-524AF027B597}" type="presParOf" srcId="{3A0E167B-D9B3-4C9B-BE96-18116F590F91}" destId="{9CF08658-93DA-45BE-AA0F-E721AE6ED6CF}" srcOrd="1" destOrd="0" presId="urn:microsoft.com/office/officeart/2005/8/layout/lProcess2"/>
    <dgm:cxn modelId="{2ED9DD2C-810E-4B49-8028-8E1B94D64E55}" type="presParOf" srcId="{3A0E167B-D9B3-4C9B-BE96-18116F590F91}" destId="{7DCBA86C-E211-4417-8513-07B5D413A644}" srcOrd="2" destOrd="0" presId="urn:microsoft.com/office/officeart/2005/8/layout/lProcess2"/>
    <dgm:cxn modelId="{CE252D2C-E9E4-43D1-A08A-8BC6416E5347}" type="presParOf" srcId="{7DCBA86C-E211-4417-8513-07B5D413A644}" destId="{DE9ED55B-1FD5-470C-A096-53FC6806D389}" srcOrd="0" destOrd="0" presId="urn:microsoft.com/office/officeart/2005/8/layout/lProcess2"/>
    <dgm:cxn modelId="{C1A38460-499D-4904-A76B-7E6C7A82DD5B}" type="presParOf" srcId="{7DCBA86C-E211-4417-8513-07B5D413A644}" destId="{36FF342B-B5EF-4990-B1D0-677193A0421D}" srcOrd="1" destOrd="0" presId="urn:microsoft.com/office/officeart/2005/8/layout/lProcess2"/>
    <dgm:cxn modelId="{53A7D0E2-36DD-4D37-BE3C-B010E29774D7}" type="presParOf" srcId="{7DCBA86C-E211-4417-8513-07B5D413A644}" destId="{8BD0D5D1-D619-423D-88D6-ADA3FECCD386}" srcOrd="2" destOrd="0" presId="urn:microsoft.com/office/officeart/2005/8/layout/lProcess2"/>
    <dgm:cxn modelId="{273946BF-03BD-48A0-9FE7-9BFB5D582490}" type="presParOf" srcId="{8BD0D5D1-D619-423D-88D6-ADA3FECCD386}" destId="{71FF559C-749D-49A1-A48B-D974049F62D8}" srcOrd="0" destOrd="0" presId="urn:microsoft.com/office/officeart/2005/8/layout/lProcess2"/>
    <dgm:cxn modelId="{58426893-FDDC-4711-AE05-11FE932696A8}" type="presParOf" srcId="{71FF559C-749D-49A1-A48B-D974049F62D8}" destId="{7D6C4619-9696-46D7-B5CB-C5CE42F0F2DC}" srcOrd="0" destOrd="0" presId="urn:microsoft.com/office/officeart/2005/8/layout/lProcess2"/>
    <dgm:cxn modelId="{D0FDD275-4385-4B4E-9E3A-BF20BF71B9DE}" type="presParOf" srcId="{71FF559C-749D-49A1-A48B-D974049F62D8}" destId="{CF55480A-A4A5-4647-8EE1-8F3FE1E122F9}" srcOrd="1" destOrd="0" presId="urn:microsoft.com/office/officeart/2005/8/layout/lProcess2"/>
    <dgm:cxn modelId="{7CB2B522-DDF6-43E9-A723-C7B4B109C7E1}" type="presParOf" srcId="{71FF559C-749D-49A1-A48B-D974049F62D8}" destId="{528C6BBE-73FE-4D05-9600-6608702AC5D6}" srcOrd="2" destOrd="0" presId="urn:microsoft.com/office/officeart/2005/8/layout/lProcess2"/>
    <dgm:cxn modelId="{C439A18E-4744-40EB-A336-8CF9ACFBC24E}" type="presParOf" srcId="{71FF559C-749D-49A1-A48B-D974049F62D8}" destId="{5E0136A5-EBD4-4A68-8878-827785885352}" srcOrd="3" destOrd="0" presId="urn:microsoft.com/office/officeart/2005/8/layout/lProcess2"/>
    <dgm:cxn modelId="{7BD409BF-DDAF-49CF-8912-B12A72ECC656}" type="presParOf" srcId="{71FF559C-749D-49A1-A48B-D974049F62D8}" destId="{2F1D3EA6-C5E0-45E9-900D-BF024F8053C0}" srcOrd="4" destOrd="0" presId="urn:microsoft.com/office/officeart/2005/8/layout/lProcess2"/>
    <dgm:cxn modelId="{7A3B98A1-CD21-49CC-9AD9-9E3FFA39200C}" type="presParOf" srcId="{71FF559C-749D-49A1-A48B-D974049F62D8}" destId="{7D6FE823-F723-4A6D-8B9C-EC9947C068E9}" srcOrd="5" destOrd="0" presId="urn:microsoft.com/office/officeart/2005/8/layout/lProcess2"/>
    <dgm:cxn modelId="{B02EB7F9-A74C-4604-B26E-956F0C080C9E}" type="presParOf" srcId="{71FF559C-749D-49A1-A48B-D974049F62D8}" destId="{6340E740-F268-4224-8CC2-A495960FB468}" srcOrd="6" destOrd="0" presId="urn:microsoft.com/office/officeart/2005/8/layout/lProcess2"/>
    <dgm:cxn modelId="{182FD04A-D528-4D8E-923D-490FFD0F2946}" type="presParOf" srcId="{71FF559C-749D-49A1-A48B-D974049F62D8}" destId="{38C3F54C-1E7D-40E1-A96C-EDA977C34E74}" srcOrd="7" destOrd="0" presId="urn:microsoft.com/office/officeart/2005/8/layout/lProcess2"/>
    <dgm:cxn modelId="{CFA8C121-DFE6-46CD-8E69-12000197B4A8}" type="presParOf" srcId="{71FF559C-749D-49A1-A48B-D974049F62D8}" destId="{4253E322-739F-4D41-BC3B-11E156CC1D7C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470862-957A-4DB4-8DC3-9BF129550FCC}" type="doc">
      <dgm:prSet loTypeId="urn:microsoft.com/office/officeart/2005/8/layout/cycle8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05D3385-1AD7-44BE-BBDA-0EB8920CDD1B}">
      <dgm:prSet/>
      <dgm:spPr/>
      <dgm:t>
        <a:bodyPr/>
        <a:lstStyle/>
        <a:p>
          <a:r>
            <a:rPr lang="en-US" dirty="0"/>
            <a:t>Statistics in new data ecosystem</a:t>
          </a:r>
          <a:endParaRPr lang="ru-RU" dirty="0"/>
        </a:p>
      </dgm:t>
    </dgm:pt>
    <dgm:pt modelId="{AC9E7DD6-C108-4E7B-AFFC-91E9C69E0702}" type="parTrans" cxnId="{9EF6DAD2-B788-413B-B2CC-A1025BCA8BDD}">
      <dgm:prSet/>
      <dgm:spPr/>
      <dgm:t>
        <a:bodyPr/>
        <a:lstStyle/>
        <a:p>
          <a:endParaRPr lang="ru-RU"/>
        </a:p>
      </dgm:t>
    </dgm:pt>
    <dgm:pt modelId="{0071B083-1330-4D73-89DF-AD3736A32990}" type="sibTrans" cxnId="{9EF6DAD2-B788-413B-B2CC-A1025BCA8BDD}">
      <dgm:prSet/>
      <dgm:spPr/>
      <dgm:t>
        <a:bodyPr/>
        <a:lstStyle/>
        <a:p>
          <a:endParaRPr lang="ru-RU"/>
        </a:p>
      </dgm:t>
    </dgm:pt>
    <dgm:pt modelId="{64DD1FC1-9E6B-4A44-B8E8-1B0BBB320A22}">
      <dgm:prSet/>
      <dgm:spPr/>
      <dgm:t>
        <a:bodyPr/>
        <a:lstStyle/>
        <a:p>
          <a:r>
            <a:rPr lang="en-US" dirty="0"/>
            <a:t>Digital transformation of statistics</a:t>
          </a:r>
          <a:endParaRPr lang="ru-RU" dirty="0"/>
        </a:p>
      </dgm:t>
    </dgm:pt>
    <dgm:pt modelId="{A9D7B207-C4AB-45E9-9BC5-4636553F1580}" type="parTrans" cxnId="{90A6C504-5E23-45B5-92A6-36FD8849E1AC}">
      <dgm:prSet/>
      <dgm:spPr/>
      <dgm:t>
        <a:bodyPr/>
        <a:lstStyle/>
        <a:p>
          <a:endParaRPr lang="ru-RU"/>
        </a:p>
      </dgm:t>
    </dgm:pt>
    <dgm:pt modelId="{CE481600-1441-447C-AC21-05E357FCF9D3}" type="sibTrans" cxnId="{90A6C504-5E23-45B5-92A6-36FD8849E1AC}">
      <dgm:prSet/>
      <dgm:spPr/>
      <dgm:t>
        <a:bodyPr/>
        <a:lstStyle/>
        <a:p>
          <a:endParaRPr lang="ru-RU"/>
        </a:p>
      </dgm:t>
    </dgm:pt>
    <dgm:pt modelId="{B1FC8BBA-39A5-4564-AEE5-3CEB04A59FB6}">
      <dgm:prSet/>
      <dgm:spPr/>
      <dgm:t>
        <a:bodyPr/>
        <a:lstStyle/>
        <a:p>
          <a:r>
            <a:rPr lang="en-US" dirty="0"/>
            <a:t>Analytical capacity and transparency </a:t>
          </a:r>
          <a:endParaRPr lang="ru-RU" dirty="0"/>
        </a:p>
      </dgm:t>
    </dgm:pt>
    <dgm:pt modelId="{BA0C353B-B707-489A-82DB-D17287802D2F}" type="parTrans" cxnId="{2DA03617-CCAE-45E7-839F-E11D561C956D}">
      <dgm:prSet/>
      <dgm:spPr/>
      <dgm:t>
        <a:bodyPr/>
        <a:lstStyle/>
        <a:p>
          <a:endParaRPr lang="ru-RU"/>
        </a:p>
      </dgm:t>
    </dgm:pt>
    <dgm:pt modelId="{9CD53286-CB78-4FC5-B138-54659EB0071A}" type="sibTrans" cxnId="{2DA03617-CCAE-45E7-839F-E11D561C956D}">
      <dgm:prSet/>
      <dgm:spPr/>
      <dgm:t>
        <a:bodyPr/>
        <a:lstStyle/>
        <a:p>
          <a:endParaRPr lang="ru-RU"/>
        </a:p>
      </dgm:t>
    </dgm:pt>
    <dgm:pt modelId="{E60E30F0-9D52-402D-914B-8B4F245737EC}">
      <dgm:prSet/>
      <dgm:spPr/>
      <dgm:t>
        <a:bodyPr/>
        <a:lstStyle/>
        <a:p>
          <a:r>
            <a:rPr lang="en-US" dirty="0"/>
            <a:t>Quality of the official statistics</a:t>
          </a:r>
          <a:r>
            <a:rPr lang="ru-RU" dirty="0"/>
            <a:t> </a:t>
          </a:r>
        </a:p>
      </dgm:t>
    </dgm:pt>
    <dgm:pt modelId="{E4E539F9-6993-414E-9743-3C31480288C5}" type="parTrans" cxnId="{73DB22E3-88C1-4BC6-8DBA-B9D3F4EAA5E2}">
      <dgm:prSet/>
      <dgm:spPr/>
      <dgm:t>
        <a:bodyPr/>
        <a:lstStyle/>
        <a:p>
          <a:endParaRPr lang="ru-RU"/>
        </a:p>
      </dgm:t>
    </dgm:pt>
    <dgm:pt modelId="{31F30412-DBF7-4126-BC07-770F21216EC9}" type="sibTrans" cxnId="{73DB22E3-88C1-4BC6-8DBA-B9D3F4EAA5E2}">
      <dgm:prSet/>
      <dgm:spPr/>
      <dgm:t>
        <a:bodyPr/>
        <a:lstStyle/>
        <a:p>
          <a:endParaRPr lang="ru-RU"/>
        </a:p>
      </dgm:t>
    </dgm:pt>
    <dgm:pt modelId="{3770ACE2-0C9C-45F6-AD78-E317AAD258D3}" type="pres">
      <dgm:prSet presAssocID="{6B470862-957A-4DB4-8DC3-9BF129550FC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EBC42F-83FB-4A35-8F25-E0D6DF24F074}" type="pres">
      <dgm:prSet presAssocID="{6B470862-957A-4DB4-8DC3-9BF129550FCC}" presName="wedge1" presStyleLbl="node1" presStyleIdx="0" presStyleCnt="4"/>
      <dgm:spPr/>
      <dgm:t>
        <a:bodyPr/>
        <a:lstStyle/>
        <a:p>
          <a:endParaRPr lang="ru-RU"/>
        </a:p>
      </dgm:t>
    </dgm:pt>
    <dgm:pt modelId="{1912775C-A080-4BA8-AABF-DC5733BA1523}" type="pres">
      <dgm:prSet presAssocID="{6B470862-957A-4DB4-8DC3-9BF129550FCC}" presName="dummy1a" presStyleCnt="0"/>
      <dgm:spPr/>
    </dgm:pt>
    <dgm:pt modelId="{5104D1A2-93CB-4F9D-B2A8-B61BC6A8ACDA}" type="pres">
      <dgm:prSet presAssocID="{6B470862-957A-4DB4-8DC3-9BF129550FCC}" presName="dummy1b" presStyleCnt="0"/>
      <dgm:spPr/>
    </dgm:pt>
    <dgm:pt modelId="{FDE7F930-F9EE-47D5-ABE9-4454950C5A76}" type="pres">
      <dgm:prSet presAssocID="{6B470862-957A-4DB4-8DC3-9BF129550FCC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00ED5-1CD0-4B5D-862B-A94302E041D3}" type="pres">
      <dgm:prSet presAssocID="{6B470862-957A-4DB4-8DC3-9BF129550FCC}" presName="wedge2" presStyleLbl="node1" presStyleIdx="1" presStyleCnt="4"/>
      <dgm:spPr/>
      <dgm:t>
        <a:bodyPr/>
        <a:lstStyle/>
        <a:p>
          <a:endParaRPr lang="ru-RU"/>
        </a:p>
      </dgm:t>
    </dgm:pt>
    <dgm:pt modelId="{3D033966-EE31-4250-89FB-4A66319E118E}" type="pres">
      <dgm:prSet presAssocID="{6B470862-957A-4DB4-8DC3-9BF129550FCC}" presName="dummy2a" presStyleCnt="0"/>
      <dgm:spPr/>
    </dgm:pt>
    <dgm:pt modelId="{2B0CA3C5-7887-4BA2-90F6-10380E713C74}" type="pres">
      <dgm:prSet presAssocID="{6B470862-957A-4DB4-8DC3-9BF129550FCC}" presName="dummy2b" presStyleCnt="0"/>
      <dgm:spPr/>
    </dgm:pt>
    <dgm:pt modelId="{1FF8997D-F04F-4E98-9AD0-187C4EAF5D9D}" type="pres">
      <dgm:prSet presAssocID="{6B470862-957A-4DB4-8DC3-9BF129550FCC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1B96C-E185-418F-801A-E76A50216E4B}" type="pres">
      <dgm:prSet presAssocID="{6B470862-957A-4DB4-8DC3-9BF129550FCC}" presName="wedge3" presStyleLbl="node1" presStyleIdx="2" presStyleCnt="4"/>
      <dgm:spPr/>
      <dgm:t>
        <a:bodyPr/>
        <a:lstStyle/>
        <a:p>
          <a:endParaRPr lang="ru-RU"/>
        </a:p>
      </dgm:t>
    </dgm:pt>
    <dgm:pt modelId="{F4C0B880-95F5-4378-9590-9FBA764121B6}" type="pres">
      <dgm:prSet presAssocID="{6B470862-957A-4DB4-8DC3-9BF129550FCC}" presName="dummy3a" presStyleCnt="0"/>
      <dgm:spPr/>
    </dgm:pt>
    <dgm:pt modelId="{417E1702-E92C-4F87-98CE-E3C9B4B92371}" type="pres">
      <dgm:prSet presAssocID="{6B470862-957A-4DB4-8DC3-9BF129550FCC}" presName="dummy3b" presStyleCnt="0"/>
      <dgm:spPr/>
    </dgm:pt>
    <dgm:pt modelId="{E32AA7D9-EFDA-490B-BE22-9C644151E188}" type="pres">
      <dgm:prSet presAssocID="{6B470862-957A-4DB4-8DC3-9BF129550FCC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AA377-F05B-4911-BED0-1C03496CE506}" type="pres">
      <dgm:prSet presAssocID="{6B470862-957A-4DB4-8DC3-9BF129550FCC}" presName="wedge4" presStyleLbl="node1" presStyleIdx="3" presStyleCnt="4"/>
      <dgm:spPr/>
      <dgm:t>
        <a:bodyPr/>
        <a:lstStyle/>
        <a:p>
          <a:endParaRPr lang="ru-RU"/>
        </a:p>
      </dgm:t>
    </dgm:pt>
    <dgm:pt modelId="{8D407E61-1F19-4E2D-858F-2EE0E87BC954}" type="pres">
      <dgm:prSet presAssocID="{6B470862-957A-4DB4-8DC3-9BF129550FCC}" presName="dummy4a" presStyleCnt="0"/>
      <dgm:spPr/>
    </dgm:pt>
    <dgm:pt modelId="{E7F0C445-658A-4639-AE61-98A6A570D2FC}" type="pres">
      <dgm:prSet presAssocID="{6B470862-957A-4DB4-8DC3-9BF129550FCC}" presName="dummy4b" presStyleCnt="0"/>
      <dgm:spPr/>
    </dgm:pt>
    <dgm:pt modelId="{4627B5D9-35FC-4D45-B2E3-F4DF9A238B35}" type="pres">
      <dgm:prSet presAssocID="{6B470862-957A-4DB4-8DC3-9BF129550FCC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791A9-C776-409C-B62E-4C4D531C17DC}" type="pres">
      <dgm:prSet presAssocID="{0071B083-1330-4D73-89DF-AD3736A32990}" presName="arrowWedge1" presStyleLbl="fgSibTrans2D1" presStyleIdx="0" presStyleCnt="4"/>
      <dgm:spPr/>
    </dgm:pt>
    <dgm:pt modelId="{909CC6E6-2B9E-419D-A3A8-5548DAB3406B}" type="pres">
      <dgm:prSet presAssocID="{CE481600-1441-447C-AC21-05E357FCF9D3}" presName="arrowWedge2" presStyleLbl="fgSibTrans2D1" presStyleIdx="1" presStyleCnt="4"/>
      <dgm:spPr/>
    </dgm:pt>
    <dgm:pt modelId="{20AC488F-5E5F-4561-A1C7-58E96B16CEBD}" type="pres">
      <dgm:prSet presAssocID="{9CD53286-CB78-4FC5-B138-54659EB0071A}" presName="arrowWedge3" presStyleLbl="fgSibTrans2D1" presStyleIdx="2" presStyleCnt="4"/>
      <dgm:spPr/>
    </dgm:pt>
    <dgm:pt modelId="{66C709BC-AEDF-4E1C-9283-204065EA0853}" type="pres">
      <dgm:prSet presAssocID="{31F30412-DBF7-4126-BC07-770F21216EC9}" presName="arrowWedge4" presStyleLbl="fgSibTrans2D1" presStyleIdx="3" presStyleCnt="4"/>
      <dgm:spPr/>
    </dgm:pt>
  </dgm:ptLst>
  <dgm:cxnLst>
    <dgm:cxn modelId="{D0E47BEA-812F-42F5-9215-19FCF9A55D0B}" type="presOf" srcId="{6B470862-957A-4DB4-8DC3-9BF129550FCC}" destId="{3770ACE2-0C9C-45F6-AD78-E317AAD258D3}" srcOrd="0" destOrd="0" presId="urn:microsoft.com/office/officeart/2005/8/layout/cycle8"/>
    <dgm:cxn modelId="{5DB5AB28-3450-4ADE-9118-0529B89CEECF}" type="presOf" srcId="{64DD1FC1-9E6B-4A44-B8E8-1B0BBB320A22}" destId="{1FF8997D-F04F-4E98-9AD0-187C4EAF5D9D}" srcOrd="1" destOrd="0" presId="urn:microsoft.com/office/officeart/2005/8/layout/cycle8"/>
    <dgm:cxn modelId="{BFFEF27A-4A71-4194-92B1-727C12D7C43F}" type="presOf" srcId="{B1FC8BBA-39A5-4564-AEE5-3CEB04A59FB6}" destId="{9871B96C-E185-418F-801A-E76A50216E4B}" srcOrd="0" destOrd="0" presId="urn:microsoft.com/office/officeart/2005/8/layout/cycle8"/>
    <dgm:cxn modelId="{F715D2E6-E3D4-42C0-BBDB-D06DCB5CADD8}" type="presOf" srcId="{E60E30F0-9D52-402D-914B-8B4F245737EC}" destId="{4627B5D9-35FC-4D45-B2E3-F4DF9A238B35}" srcOrd="1" destOrd="0" presId="urn:microsoft.com/office/officeart/2005/8/layout/cycle8"/>
    <dgm:cxn modelId="{73DB22E3-88C1-4BC6-8DBA-B9D3F4EAA5E2}" srcId="{6B470862-957A-4DB4-8DC3-9BF129550FCC}" destId="{E60E30F0-9D52-402D-914B-8B4F245737EC}" srcOrd="3" destOrd="0" parTransId="{E4E539F9-6993-414E-9743-3C31480288C5}" sibTransId="{31F30412-DBF7-4126-BC07-770F21216EC9}"/>
    <dgm:cxn modelId="{90A6C504-5E23-45B5-92A6-36FD8849E1AC}" srcId="{6B470862-957A-4DB4-8DC3-9BF129550FCC}" destId="{64DD1FC1-9E6B-4A44-B8E8-1B0BBB320A22}" srcOrd="1" destOrd="0" parTransId="{A9D7B207-C4AB-45E9-9BC5-4636553F1580}" sibTransId="{CE481600-1441-447C-AC21-05E357FCF9D3}"/>
    <dgm:cxn modelId="{9EF6DAD2-B788-413B-B2CC-A1025BCA8BDD}" srcId="{6B470862-957A-4DB4-8DC3-9BF129550FCC}" destId="{705D3385-1AD7-44BE-BBDA-0EB8920CDD1B}" srcOrd="0" destOrd="0" parTransId="{AC9E7DD6-C108-4E7B-AFFC-91E9C69E0702}" sibTransId="{0071B083-1330-4D73-89DF-AD3736A32990}"/>
    <dgm:cxn modelId="{C420FBE8-5E1C-43A4-90CE-551D1440AD93}" type="presOf" srcId="{705D3385-1AD7-44BE-BBDA-0EB8920CDD1B}" destId="{FCEBC42F-83FB-4A35-8F25-E0D6DF24F074}" srcOrd="0" destOrd="0" presId="urn:microsoft.com/office/officeart/2005/8/layout/cycle8"/>
    <dgm:cxn modelId="{C5F56CE9-EEA5-42E3-940C-51063185CFFC}" type="presOf" srcId="{64DD1FC1-9E6B-4A44-B8E8-1B0BBB320A22}" destId="{68800ED5-1CD0-4B5D-862B-A94302E041D3}" srcOrd="0" destOrd="0" presId="urn:microsoft.com/office/officeart/2005/8/layout/cycle8"/>
    <dgm:cxn modelId="{2DA03617-CCAE-45E7-839F-E11D561C956D}" srcId="{6B470862-957A-4DB4-8DC3-9BF129550FCC}" destId="{B1FC8BBA-39A5-4564-AEE5-3CEB04A59FB6}" srcOrd="2" destOrd="0" parTransId="{BA0C353B-B707-489A-82DB-D17287802D2F}" sibTransId="{9CD53286-CB78-4FC5-B138-54659EB0071A}"/>
    <dgm:cxn modelId="{AC543082-810D-4F9F-80D1-F68EE6248047}" type="presOf" srcId="{B1FC8BBA-39A5-4564-AEE5-3CEB04A59FB6}" destId="{E32AA7D9-EFDA-490B-BE22-9C644151E188}" srcOrd="1" destOrd="0" presId="urn:microsoft.com/office/officeart/2005/8/layout/cycle8"/>
    <dgm:cxn modelId="{CE906794-ADC6-43CA-9822-364ED3D14B01}" type="presOf" srcId="{E60E30F0-9D52-402D-914B-8B4F245737EC}" destId="{95DAA377-F05B-4911-BED0-1C03496CE506}" srcOrd="0" destOrd="0" presId="urn:microsoft.com/office/officeart/2005/8/layout/cycle8"/>
    <dgm:cxn modelId="{D629A2B0-5C23-40AB-BF95-C4400A70250C}" type="presOf" srcId="{705D3385-1AD7-44BE-BBDA-0EB8920CDD1B}" destId="{FDE7F930-F9EE-47D5-ABE9-4454950C5A76}" srcOrd="1" destOrd="0" presId="urn:microsoft.com/office/officeart/2005/8/layout/cycle8"/>
    <dgm:cxn modelId="{14851807-25FB-4950-B74F-9DA320C4B540}" type="presParOf" srcId="{3770ACE2-0C9C-45F6-AD78-E317AAD258D3}" destId="{FCEBC42F-83FB-4A35-8F25-E0D6DF24F074}" srcOrd="0" destOrd="0" presId="urn:microsoft.com/office/officeart/2005/8/layout/cycle8"/>
    <dgm:cxn modelId="{DE94800F-29B2-4EFB-93BC-0A45508DFF6F}" type="presParOf" srcId="{3770ACE2-0C9C-45F6-AD78-E317AAD258D3}" destId="{1912775C-A080-4BA8-AABF-DC5733BA1523}" srcOrd="1" destOrd="0" presId="urn:microsoft.com/office/officeart/2005/8/layout/cycle8"/>
    <dgm:cxn modelId="{7E263E69-305A-4118-A25D-87EB2120BF36}" type="presParOf" srcId="{3770ACE2-0C9C-45F6-AD78-E317AAD258D3}" destId="{5104D1A2-93CB-4F9D-B2A8-B61BC6A8ACDA}" srcOrd="2" destOrd="0" presId="urn:microsoft.com/office/officeart/2005/8/layout/cycle8"/>
    <dgm:cxn modelId="{0DE4B777-AACB-44ED-B376-C59845BFADFC}" type="presParOf" srcId="{3770ACE2-0C9C-45F6-AD78-E317AAD258D3}" destId="{FDE7F930-F9EE-47D5-ABE9-4454950C5A76}" srcOrd="3" destOrd="0" presId="urn:microsoft.com/office/officeart/2005/8/layout/cycle8"/>
    <dgm:cxn modelId="{30F7675F-14C0-4EBE-B400-9B86DA1932F9}" type="presParOf" srcId="{3770ACE2-0C9C-45F6-AD78-E317AAD258D3}" destId="{68800ED5-1CD0-4B5D-862B-A94302E041D3}" srcOrd="4" destOrd="0" presId="urn:microsoft.com/office/officeart/2005/8/layout/cycle8"/>
    <dgm:cxn modelId="{0F6D422F-F32B-4D61-AAFF-C6AE94651CC5}" type="presParOf" srcId="{3770ACE2-0C9C-45F6-AD78-E317AAD258D3}" destId="{3D033966-EE31-4250-89FB-4A66319E118E}" srcOrd="5" destOrd="0" presId="urn:microsoft.com/office/officeart/2005/8/layout/cycle8"/>
    <dgm:cxn modelId="{49EBAAE4-4072-434F-A4B6-BEDA1271F0FD}" type="presParOf" srcId="{3770ACE2-0C9C-45F6-AD78-E317AAD258D3}" destId="{2B0CA3C5-7887-4BA2-90F6-10380E713C74}" srcOrd="6" destOrd="0" presId="urn:microsoft.com/office/officeart/2005/8/layout/cycle8"/>
    <dgm:cxn modelId="{D9B77D1B-916B-43F2-B71A-A461E1B8E78C}" type="presParOf" srcId="{3770ACE2-0C9C-45F6-AD78-E317AAD258D3}" destId="{1FF8997D-F04F-4E98-9AD0-187C4EAF5D9D}" srcOrd="7" destOrd="0" presId="urn:microsoft.com/office/officeart/2005/8/layout/cycle8"/>
    <dgm:cxn modelId="{98A3BA5C-D6A3-4854-91CA-27EAAF194A00}" type="presParOf" srcId="{3770ACE2-0C9C-45F6-AD78-E317AAD258D3}" destId="{9871B96C-E185-418F-801A-E76A50216E4B}" srcOrd="8" destOrd="0" presId="urn:microsoft.com/office/officeart/2005/8/layout/cycle8"/>
    <dgm:cxn modelId="{4A33E37C-FA2F-424F-A380-27609543D450}" type="presParOf" srcId="{3770ACE2-0C9C-45F6-AD78-E317AAD258D3}" destId="{F4C0B880-95F5-4378-9590-9FBA764121B6}" srcOrd="9" destOrd="0" presId="urn:microsoft.com/office/officeart/2005/8/layout/cycle8"/>
    <dgm:cxn modelId="{C5D7D30E-8209-4A35-99EA-251A8FEF0C94}" type="presParOf" srcId="{3770ACE2-0C9C-45F6-AD78-E317AAD258D3}" destId="{417E1702-E92C-4F87-98CE-E3C9B4B92371}" srcOrd="10" destOrd="0" presId="urn:microsoft.com/office/officeart/2005/8/layout/cycle8"/>
    <dgm:cxn modelId="{60F06533-DAD8-44B5-AA09-549E3346498D}" type="presParOf" srcId="{3770ACE2-0C9C-45F6-AD78-E317AAD258D3}" destId="{E32AA7D9-EFDA-490B-BE22-9C644151E188}" srcOrd="11" destOrd="0" presId="urn:microsoft.com/office/officeart/2005/8/layout/cycle8"/>
    <dgm:cxn modelId="{9FB39292-4988-434B-A681-08D22D5A7FA6}" type="presParOf" srcId="{3770ACE2-0C9C-45F6-AD78-E317AAD258D3}" destId="{95DAA377-F05B-4911-BED0-1C03496CE506}" srcOrd="12" destOrd="0" presId="urn:microsoft.com/office/officeart/2005/8/layout/cycle8"/>
    <dgm:cxn modelId="{06684B67-7E5F-42DB-98B0-EB98B694FBB5}" type="presParOf" srcId="{3770ACE2-0C9C-45F6-AD78-E317AAD258D3}" destId="{8D407E61-1F19-4E2D-858F-2EE0E87BC954}" srcOrd="13" destOrd="0" presId="urn:microsoft.com/office/officeart/2005/8/layout/cycle8"/>
    <dgm:cxn modelId="{2525B43E-4572-4C59-A011-34D500042283}" type="presParOf" srcId="{3770ACE2-0C9C-45F6-AD78-E317AAD258D3}" destId="{E7F0C445-658A-4639-AE61-98A6A570D2FC}" srcOrd="14" destOrd="0" presId="urn:microsoft.com/office/officeart/2005/8/layout/cycle8"/>
    <dgm:cxn modelId="{FD7732B0-EE05-45B6-8399-7AF08EA6024F}" type="presParOf" srcId="{3770ACE2-0C9C-45F6-AD78-E317AAD258D3}" destId="{4627B5D9-35FC-4D45-B2E3-F4DF9A238B35}" srcOrd="15" destOrd="0" presId="urn:microsoft.com/office/officeart/2005/8/layout/cycle8"/>
    <dgm:cxn modelId="{43BEEF7F-93A2-471E-88A7-E4D9300BA67C}" type="presParOf" srcId="{3770ACE2-0C9C-45F6-AD78-E317AAD258D3}" destId="{813791A9-C776-409C-B62E-4C4D531C17DC}" srcOrd="16" destOrd="0" presId="urn:microsoft.com/office/officeart/2005/8/layout/cycle8"/>
    <dgm:cxn modelId="{18AD6B9F-B364-4371-B26F-9A164BF015A6}" type="presParOf" srcId="{3770ACE2-0C9C-45F6-AD78-E317AAD258D3}" destId="{909CC6E6-2B9E-419D-A3A8-5548DAB3406B}" srcOrd="17" destOrd="0" presId="urn:microsoft.com/office/officeart/2005/8/layout/cycle8"/>
    <dgm:cxn modelId="{CAF7F327-5C7B-4FEF-BE71-C0C8E2853F18}" type="presParOf" srcId="{3770ACE2-0C9C-45F6-AD78-E317AAD258D3}" destId="{20AC488F-5E5F-4561-A1C7-58E96B16CEBD}" srcOrd="18" destOrd="0" presId="urn:microsoft.com/office/officeart/2005/8/layout/cycle8"/>
    <dgm:cxn modelId="{236B2C30-D36A-46FE-B77E-F3C6CCC13CC0}" type="presParOf" srcId="{3770ACE2-0C9C-45F6-AD78-E317AAD258D3}" destId="{66C709BC-AEDF-4E1C-9283-204065EA0853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E809C-F170-44B6-9411-B2DAF6C40673}">
      <dsp:nvSpPr>
        <dsp:cNvPr id="0" name=""/>
        <dsp:cNvSpPr/>
      </dsp:nvSpPr>
      <dsp:spPr>
        <a:xfrm>
          <a:off x="0" y="0"/>
          <a:ext cx="5945632" cy="1041379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bg1"/>
              </a:solidFill>
            </a:rPr>
            <a:t>Increase of the </a:t>
          </a:r>
          <a:r>
            <a:rPr lang="en-US" sz="900" b="1" u="sng" kern="1200" dirty="0">
              <a:solidFill>
                <a:schemeClr val="accent4">
                  <a:lumMod val="60000"/>
                  <a:lumOff val="40000"/>
                </a:schemeClr>
              </a:solidFill>
            </a:rPr>
            <a:t>efficiency and timeliness</a:t>
          </a:r>
          <a:r>
            <a:rPr lang="ru-RU" sz="900" b="1" u="sng" kern="1200" dirty="0">
              <a:solidFill>
                <a:schemeClr val="accent4">
                  <a:lumMod val="60000"/>
                  <a:lumOff val="40000"/>
                </a:schemeClr>
              </a:solidFill>
            </a:rPr>
            <a:t> </a:t>
          </a:r>
          <a:r>
            <a:rPr lang="en-US" sz="900" b="1" kern="1200" dirty="0">
              <a:solidFill>
                <a:schemeClr val="bg1"/>
              </a:solidFill>
            </a:rPr>
            <a:t>of data for effective decision making</a:t>
          </a:r>
          <a:r>
            <a:rPr lang="ru-RU" sz="900" b="1" kern="1200" dirty="0">
              <a:solidFill>
                <a:schemeClr val="bg1"/>
              </a:solidFill>
            </a:rPr>
            <a:t>!</a:t>
          </a:r>
          <a:endParaRPr lang="x-none" sz="900" kern="1200" dirty="0"/>
        </a:p>
      </dsp:txBody>
      <dsp:txXfrm>
        <a:off x="1293264" y="0"/>
        <a:ext cx="4652367" cy="1041379"/>
      </dsp:txXfrm>
    </dsp:sp>
    <dsp:sp modelId="{6105BC98-C808-45C2-AAC0-7E0F854CF6D6}">
      <dsp:nvSpPr>
        <dsp:cNvPr id="0" name=""/>
        <dsp:cNvSpPr/>
      </dsp:nvSpPr>
      <dsp:spPr>
        <a:xfrm>
          <a:off x="104137" y="104137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/>
          <a:srcRect/>
          <a:stretch>
            <a:fillRect l="-13616" t="20639" r="-13616" b="-6765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CC958A-3D2B-4717-8AC2-055699A8617C}">
      <dsp:nvSpPr>
        <dsp:cNvPr id="0" name=""/>
        <dsp:cNvSpPr/>
      </dsp:nvSpPr>
      <dsp:spPr>
        <a:xfrm>
          <a:off x="0" y="1145517"/>
          <a:ext cx="5945632" cy="1041379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rgbClr val="0059A3"/>
              </a:solidFill>
            </a:rPr>
            <a:t>The level of </a:t>
          </a:r>
          <a:r>
            <a:rPr lang="en-US" sz="900" b="1" u="sng" kern="1200" dirty="0">
              <a:solidFill>
                <a:schemeClr val="tx1"/>
              </a:solidFill>
            </a:rPr>
            <a:t>data disaggregation: </a:t>
          </a:r>
          <a:r>
            <a:rPr lang="en-US" sz="900" b="1" kern="1200" dirty="0">
              <a:solidFill>
                <a:srgbClr val="0059A3"/>
              </a:solidFill>
            </a:rPr>
            <a:t>relevance of data for the local level. Collection and processing of data at the level of local government bodies and settlements covering a wide range of social, economic, and environmental issues;</a:t>
          </a:r>
          <a:endParaRPr lang="x-none" sz="900" kern="1200" dirty="0">
            <a:solidFill>
              <a:srgbClr val="0059A3"/>
            </a:solidFill>
          </a:endParaRPr>
        </a:p>
      </dsp:txBody>
      <dsp:txXfrm>
        <a:off x="1293264" y="1145517"/>
        <a:ext cx="4652367" cy="1041379"/>
      </dsp:txXfrm>
    </dsp:sp>
    <dsp:sp modelId="{E231F4A4-864A-4BEE-8A16-D99DDC91BFA8}">
      <dsp:nvSpPr>
        <dsp:cNvPr id="0" name=""/>
        <dsp:cNvSpPr/>
      </dsp:nvSpPr>
      <dsp:spPr>
        <a:xfrm>
          <a:off x="104137" y="1249655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/>
          <a:srcRect/>
          <a:stretch>
            <a:fillRect l="-900" t="5000" r="-9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1C0E24-A2D9-4095-A334-03DD2E15BD0C}">
      <dsp:nvSpPr>
        <dsp:cNvPr id="0" name=""/>
        <dsp:cNvSpPr/>
      </dsp:nvSpPr>
      <dsp:spPr>
        <a:xfrm>
          <a:off x="0" y="2291035"/>
          <a:ext cx="5945632" cy="1041379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bg1"/>
              </a:solidFill>
            </a:rPr>
            <a:t>Ensuring </a:t>
          </a:r>
          <a:r>
            <a:rPr lang="ru-RU" sz="9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«</a:t>
          </a:r>
          <a:r>
            <a:rPr lang="en-US" sz="9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reliable data quality</a:t>
          </a:r>
          <a:r>
            <a:rPr lang="ru-RU" sz="9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»</a:t>
          </a:r>
          <a:r>
            <a:rPr lang="ru-RU" sz="900" b="1" kern="1200" dirty="0">
              <a:solidFill>
                <a:schemeClr val="bg1"/>
              </a:solidFill>
            </a:rPr>
            <a:t>: </a:t>
          </a:r>
          <a:r>
            <a:rPr lang="en-US" sz="900" b="1" kern="1200" dirty="0">
              <a:solidFill>
                <a:schemeClr val="bg1"/>
              </a:solidFill>
            </a:rPr>
            <a:t>faced with an ever-growing (and overwhelming) flow of data, users expect the NSC KR to eliminate the noise related to the large volume of primary data;</a:t>
          </a:r>
          <a:endParaRPr lang="x-none" sz="900" kern="1200" dirty="0"/>
        </a:p>
      </dsp:txBody>
      <dsp:txXfrm>
        <a:off x="1293264" y="2291035"/>
        <a:ext cx="4652367" cy="1041379"/>
      </dsp:txXfrm>
    </dsp:sp>
    <dsp:sp modelId="{4C7421E9-E147-4C11-8DC6-F4C98995915A}">
      <dsp:nvSpPr>
        <dsp:cNvPr id="0" name=""/>
        <dsp:cNvSpPr/>
      </dsp:nvSpPr>
      <dsp:spPr>
        <a:xfrm>
          <a:off x="104137" y="2395173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/>
          <a:srcRect/>
          <a:stretch>
            <a:fillRect l="-6765" t="4980" r="-6765" b="498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25AB1-59B0-4391-8CA6-2F4F6DBD247D}">
      <dsp:nvSpPr>
        <dsp:cNvPr id="0" name=""/>
        <dsp:cNvSpPr/>
      </dsp:nvSpPr>
      <dsp:spPr>
        <a:xfrm>
          <a:off x="0" y="3436553"/>
          <a:ext cx="5945632" cy="1041379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rgbClr val="0059A3"/>
              </a:solidFill>
            </a:rPr>
            <a:t>Enlarge the set of </a:t>
          </a:r>
          <a:r>
            <a:rPr lang="en-US" sz="900" b="1" u="sng" kern="1200" dirty="0">
              <a:solidFill>
                <a:schemeClr val="tx1"/>
              </a:solidFill>
            </a:rPr>
            <a:t>new services and products</a:t>
          </a:r>
          <a:r>
            <a:rPr lang="ru-RU" sz="900" b="1" kern="1200" dirty="0">
              <a:solidFill>
                <a:srgbClr val="0059A3"/>
              </a:solidFill>
            </a:rPr>
            <a:t> </a:t>
          </a:r>
          <a:r>
            <a:rPr lang="en-US" sz="900" b="1" kern="1200" dirty="0">
              <a:solidFill>
                <a:srgbClr val="0059A3"/>
              </a:solidFill>
            </a:rPr>
            <a:t>in the field of data in partnership with government bodies</a:t>
          </a:r>
          <a:r>
            <a:rPr lang="ru-RU" sz="900" b="1" kern="1200" dirty="0">
              <a:solidFill>
                <a:srgbClr val="0059A3"/>
              </a:solidFill>
            </a:rPr>
            <a:t>, </a:t>
          </a:r>
          <a:r>
            <a:rPr lang="en-US" sz="900" b="1" kern="1200" dirty="0">
              <a:solidFill>
                <a:srgbClr val="0059A3"/>
              </a:solidFill>
            </a:rPr>
            <a:t>science</a:t>
          </a:r>
          <a:r>
            <a:rPr lang="ru-RU" sz="900" b="1" kern="1200" dirty="0">
              <a:solidFill>
                <a:srgbClr val="0059A3"/>
              </a:solidFill>
            </a:rPr>
            <a:t>, </a:t>
          </a:r>
          <a:r>
            <a:rPr lang="en-US" sz="900" b="1" kern="1200" dirty="0">
              <a:solidFill>
                <a:srgbClr val="0059A3"/>
              </a:solidFill>
            </a:rPr>
            <a:t>civil society</a:t>
          </a:r>
          <a:r>
            <a:rPr lang="ru-RU" sz="900" b="1" kern="1200" dirty="0">
              <a:solidFill>
                <a:srgbClr val="0059A3"/>
              </a:solidFill>
            </a:rPr>
            <a:t>, </a:t>
          </a:r>
          <a:r>
            <a:rPr lang="en-US" sz="900" b="1" kern="1200" dirty="0">
              <a:solidFill>
                <a:srgbClr val="0059A3"/>
              </a:solidFill>
            </a:rPr>
            <a:t>business and citizens as a whole.</a:t>
          </a:r>
          <a:endParaRPr lang="x-none" sz="900" kern="1200" dirty="0">
            <a:solidFill>
              <a:srgbClr val="0059A3"/>
            </a:solidFill>
          </a:endParaRPr>
        </a:p>
      </dsp:txBody>
      <dsp:txXfrm>
        <a:off x="1293264" y="3436553"/>
        <a:ext cx="4652367" cy="1041379"/>
      </dsp:txXfrm>
    </dsp:sp>
    <dsp:sp modelId="{FDCD1DF1-4F2B-4543-9D15-3407E2A228EE}">
      <dsp:nvSpPr>
        <dsp:cNvPr id="0" name=""/>
        <dsp:cNvSpPr/>
      </dsp:nvSpPr>
      <dsp:spPr>
        <a:xfrm>
          <a:off x="104137" y="3540691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" t="19000" r="-2900" b="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F6B3B-B8D2-4B97-9699-8D6CD8D05A8A}">
      <dsp:nvSpPr>
        <dsp:cNvPr id="0" name=""/>
        <dsp:cNvSpPr/>
      </dsp:nvSpPr>
      <dsp:spPr>
        <a:xfrm>
          <a:off x="2087276" y="2640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1. </a:t>
          </a:r>
          <a:r>
            <a:rPr lang="en-US" sz="1100" kern="1200" dirty="0"/>
            <a:t>From data collection to data governance</a:t>
          </a:r>
          <a:endParaRPr lang="ru-RU" sz="1100" kern="1200" dirty="0"/>
        </a:p>
      </dsp:txBody>
      <dsp:txXfrm>
        <a:off x="2123679" y="39043"/>
        <a:ext cx="1074448" cy="672909"/>
      </dsp:txXfrm>
    </dsp:sp>
    <dsp:sp modelId="{974E547D-08D5-434B-AFF9-A30E7D21E99B}">
      <dsp:nvSpPr>
        <dsp:cNvPr id="0" name=""/>
        <dsp:cNvSpPr/>
      </dsp:nvSpPr>
      <dsp:spPr>
        <a:xfrm>
          <a:off x="905851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2335992" y="98937"/>
              </a:moveTo>
              <a:arcTo wR="1755052" hR="1755052" stAng="1735980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79EDC9-444E-499F-9259-EBAF9D9F504F}">
      <dsp:nvSpPr>
        <dsp:cNvPr id="0" name=""/>
        <dsp:cNvSpPr/>
      </dsp:nvSpPr>
      <dsp:spPr>
        <a:xfrm>
          <a:off x="3607196" y="880167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2. </a:t>
          </a:r>
          <a:r>
            <a:rPr lang="en-US" sz="1100" kern="1200" dirty="0"/>
            <a:t>Use of new data sources</a:t>
          </a:r>
          <a:r>
            <a:rPr lang="ru-RU" sz="1100" kern="1200" dirty="0"/>
            <a:t> </a:t>
          </a:r>
        </a:p>
      </dsp:txBody>
      <dsp:txXfrm>
        <a:off x="3643599" y="916570"/>
        <a:ext cx="1074448" cy="672909"/>
      </dsp:txXfrm>
    </dsp:sp>
    <dsp:sp modelId="{AFBD0729-A6C2-4D81-8A00-4A4363EDC70E}">
      <dsp:nvSpPr>
        <dsp:cNvPr id="0" name=""/>
        <dsp:cNvSpPr/>
      </dsp:nvSpPr>
      <dsp:spPr>
        <a:xfrm>
          <a:off x="905851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3438855" y="1260059"/>
              </a:moveTo>
              <a:arcTo wR="1755052" hR="1755052" stAng="20617084" swAng="1965832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E04147-0C41-44BC-80B1-B3E4B0CECCFD}">
      <dsp:nvSpPr>
        <dsp:cNvPr id="0" name=""/>
        <dsp:cNvSpPr/>
      </dsp:nvSpPr>
      <dsp:spPr>
        <a:xfrm>
          <a:off x="3607196" y="2635220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3. </a:t>
          </a:r>
          <a:r>
            <a:rPr lang="en-US" sz="1100" kern="1200" dirty="0"/>
            <a:t>Automation and intelligent technologies</a:t>
          </a:r>
          <a:r>
            <a:rPr lang="ru-RU" sz="1100" kern="1200" dirty="0"/>
            <a:t> </a:t>
          </a:r>
        </a:p>
      </dsp:txBody>
      <dsp:txXfrm>
        <a:off x="3643599" y="2671623"/>
        <a:ext cx="1074448" cy="672909"/>
      </dsp:txXfrm>
    </dsp:sp>
    <dsp:sp modelId="{571A43C2-B4E4-4E12-84DA-7E638FBD3FF5}">
      <dsp:nvSpPr>
        <dsp:cNvPr id="0" name=""/>
        <dsp:cNvSpPr/>
      </dsp:nvSpPr>
      <dsp:spPr>
        <a:xfrm>
          <a:off x="905851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2981088" y="3010858"/>
              </a:moveTo>
              <a:arcTo wR="1755052" hR="1755052" stAng="274123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213351-9C7C-43EC-A24C-F6B3C0297FB3}">
      <dsp:nvSpPr>
        <dsp:cNvPr id="0" name=""/>
        <dsp:cNvSpPr/>
      </dsp:nvSpPr>
      <dsp:spPr>
        <a:xfrm>
          <a:off x="2087276" y="3512746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4. </a:t>
          </a:r>
          <a:r>
            <a:rPr lang="en-US" sz="1100" kern="1200" dirty="0"/>
            <a:t>Trust and transparency center</a:t>
          </a:r>
          <a:endParaRPr lang="ru-RU" sz="1100" kern="1200" dirty="0"/>
        </a:p>
      </dsp:txBody>
      <dsp:txXfrm>
        <a:off x="2123679" y="3549149"/>
        <a:ext cx="1074448" cy="672909"/>
      </dsp:txXfrm>
    </dsp:sp>
    <dsp:sp modelId="{175E9421-4C48-42D9-AB5C-C391EE7C3C73}">
      <dsp:nvSpPr>
        <dsp:cNvPr id="0" name=""/>
        <dsp:cNvSpPr/>
      </dsp:nvSpPr>
      <dsp:spPr>
        <a:xfrm>
          <a:off x="905851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1174113" y="3411168"/>
              </a:moveTo>
              <a:arcTo wR="1755052" hR="1755052" stAng="655980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1C9435-8BA3-4878-A6BC-468EEC46EEDF}">
      <dsp:nvSpPr>
        <dsp:cNvPr id="0" name=""/>
        <dsp:cNvSpPr/>
      </dsp:nvSpPr>
      <dsp:spPr>
        <a:xfrm>
          <a:off x="567356" y="2635220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5. </a:t>
          </a:r>
          <a:r>
            <a:rPr lang="en-US" sz="1100" kern="1200" dirty="0"/>
            <a:t>Support of digital governance and policy</a:t>
          </a:r>
          <a:endParaRPr lang="ru-RU" sz="1100" kern="1200" dirty="0"/>
        </a:p>
      </dsp:txBody>
      <dsp:txXfrm>
        <a:off x="603759" y="2671623"/>
        <a:ext cx="1074448" cy="672909"/>
      </dsp:txXfrm>
    </dsp:sp>
    <dsp:sp modelId="{0AE825CE-EBE0-4397-9FD2-EA2458C72DC1}">
      <dsp:nvSpPr>
        <dsp:cNvPr id="0" name=""/>
        <dsp:cNvSpPr/>
      </dsp:nvSpPr>
      <dsp:spPr>
        <a:xfrm>
          <a:off x="905851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71249" y="2250046"/>
              </a:moveTo>
              <a:arcTo wR="1755052" hR="1755052" stAng="9817084" swAng="1965832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D936B-DD51-4FD0-9B7E-D7B707ED971E}">
      <dsp:nvSpPr>
        <dsp:cNvPr id="0" name=""/>
        <dsp:cNvSpPr/>
      </dsp:nvSpPr>
      <dsp:spPr>
        <a:xfrm>
          <a:off x="567356" y="880167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6. </a:t>
          </a:r>
          <a:r>
            <a:rPr lang="en-US" sz="1100" kern="1200" dirty="0"/>
            <a:t>Rethinking of skills</a:t>
          </a:r>
          <a:endParaRPr lang="ru-RU" sz="1100" kern="1200" dirty="0"/>
        </a:p>
      </dsp:txBody>
      <dsp:txXfrm>
        <a:off x="603759" y="916570"/>
        <a:ext cx="1074448" cy="672909"/>
      </dsp:txXfrm>
    </dsp:sp>
    <dsp:sp modelId="{28D79189-B004-4DA2-BF09-C183A2DBDB7D}">
      <dsp:nvSpPr>
        <dsp:cNvPr id="0" name=""/>
        <dsp:cNvSpPr/>
      </dsp:nvSpPr>
      <dsp:spPr>
        <a:xfrm>
          <a:off x="905851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529017" y="499247"/>
              </a:moveTo>
              <a:arcTo wR="1755052" hR="1755052" stAng="1354123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5222C-3C52-4A14-866E-EF9A44E9A6BF}">
      <dsp:nvSpPr>
        <dsp:cNvPr id="0" name=""/>
        <dsp:cNvSpPr/>
      </dsp:nvSpPr>
      <dsp:spPr>
        <a:xfrm>
          <a:off x="0" y="3556739"/>
          <a:ext cx="9701784" cy="58351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Change Management Strategy for the New ICT Statistical Infrastructure (draft)</a:t>
          </a:r>
          <a:endParaRPr lang="ru-RU" sz="1400" kern="1200" dirty="0"/>
        </a:p>
      </dsp:txBody>
      <dsp:txXfrm>
        <a:off x="0" y="3556739"/>
        <a:ext cx="9701784" cy="583512"/>
      </dsp:txXfrm>
    </dsp:sp>
    <dsp:sp modelId="{D9A44EE7-370D-4151-A5CF-520E333D9E77}">
      <dsp:nvSpPr>
        <dsp:cNvPr id="0" name=""/>
        <dsp:cNvSpPr/>
      </dsp:nvSpPr>
      <dsp:spPr>
        <a:xfrm rot="10800000">
          <a:off x="0" y="2668049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>Mid-term program of the development of statistics of the Kyrgyz Republic</a:t>
          </a:r>
          <a:r>
            <a:rPr lang="ru-RU" sz="1400" b="1" kern="1200" dirty="0"/>
            <a:t> </a:t>
          </a:r>
          <a:r>
            <a:rPr lang="en-US" sz="1400" i="1" kern="1200" dirty="0"/>
            <a:t>for </a:t>
          </a:r>
          <a:r>
            <a:rPr lang="ru-RU" sz="1400" i="1" kern="1200" dirty="0"/>
            <a:t>2022-2026, </a:t>
          </a:r>
          <a:r>
            <a:rPr lang="en-US" sz="1400" i="1" kern="1200" dirty="0"/>
            <a:t>approved by the Resolution of the Cabinet of Ministers of the Kyrgyz Republic dated October 7, 2022</a:t>
          </a:r>
          <a:endParaRPr lang="ru-RU" sz="1400" kern="1200" dirty="0"/>
        </a:p>
      </dsp:txBody>
      <dsp:txXfrm rot="10800000">
        <a:off x="0" y="2668049"/>
        <a:ext cx="9701784" cy="583131"/>
      </dsp:txXfrm>
    </dsp:sp>
    <dsp:sp modelId="{F1CA69D1-2A10-4C99-8FAE-C01EB1850DD3}">
      <dsp:nvSpPr>
        <dsp:cNvPr id="0" name=""/>
        <dsp:cNvSpPr/>
      </dsp:nvSpPr>
      <dsp:spPr>
        <a:xfrm rot="10800000">
          <a:off x="0" y="1779359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National program of the development of the Kyrgyz Republic until </a:t>
          </a:r>
          <a:r>
            <a:rPr lang="ru-RU" sz="1400" kern="1200" dirty="0"/>
            <a:t>2030</a:t>
          </a:r>
        </a:p>
      </dsp:txBody>
      <dsp:txXfrm rot="10800000">
        <a:off x="0" y="1779359"/>
        <a:ext cx="9701784" cy="583131"/>
      </dsp:txXfrm>
    </dsp:sp>
    <dsp:sp modelId="{D92693BE-725F-482F-BECE-047D55334C73}">
      <dsp:nvSpPr>
        <dsp:cNvPr id="0" name=""/>
        <dsp:cNvSpPr/>
      </dsp:nvSpPr>
      <dsp:spPr>
        <a:xfrm rot="10800000">
          <a:off x="0" y="890669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>Concept</a:t>
          </a:r>
          <a:r>
            <a:rPr lang="ru-RU" sz="1400" b="1" kern="1200" dirty="0"/>
            <a:t> «</a:t>
          </a:r>
          <a:r>
            <a:rPr lang="en-US" sz="1400" b="1" kern="1200" dirty="0"/>
            <a:t>Digital transformation of the Kyrgyz Republic for </a:t>
          </a:r>
          <a:r>
            <a:rPr lang="ru-RU" sz="1400" b="1" kern="1200" dirty="0"/>
            <a:t>2024-2028», </a:t>
          </a:r>
          <a:r>
            <a:rPr lang="ru-RU" sz="1400" b="1" i="1" kern="1200" dirty="0"/>
            <a:t>(</a:t>
          </a:r>
          <a:r>
            <a:rPr lang="ru-RU" sz="1400" i="1" kern="1200" dirty="0"/>
            <a:t> </a:t>
          </a:r>
          <a:r>
            <a:rPr lang="en-US" sz="1400" i="1" kern="1200" dirty="0"/>
            <a:t>Decree of the President of the Kyrgyz Republic                                       dated  April</a:t>
          </a:r>
          <a:r>
            <a:rPr lang="ru-RU" sz="1400" i="1" kern="1200" dirty="0"/>
            <a:t> 5</a:t>
          </a:r>
          <a:r>
            <a:rPr lang="en-US" sz="1400" i="1" kern="1200" dirty="0"/>
            <a:t>,</a:t>
          </a:r>
          <a:r>
            <a:rPr lang="ru-RU" sz="1400" i="1" kern="1200" dirty="0"/>
            <a:t> 2024 № 90)</a:t>
          </a:r>
          <a:endParaRPr lang="ru-RU" sz="1400" kern="1200" dirty="0"/>
        </a:p>
      </dsp:txBody>
      <dsp:txXfrm rot="10800000">
        <a:off x="0" y="890669"/>
        <a:ext cx="9701784" cy="583131"/>
      </dsp:txXfrm>
    </dsp:sp>
    <dsp:sp modelId="{FB98982C-887E-4B3E-966A-64789970B2CF}">
      <dsp:nvSpPr>
        <dsp:cNvPr id="0" name=""/>
        <dsp:cNvSpPr/>
      </dsp:nvSpPr>
      <dsp:spPr>
        <a:xfrm rot="10800000">
          <a:off x="0" y="1980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Digital Code of the Kyrgyz Republic</a:t>
          </a:r>
          <a:endParaRPr lang="ru-RU" sz="1400" kern="1200" dirty="0"/>
        </a:p>
      </dsp:txBody>
      <dsp:txXfrm rot="10800000">
        <a:off x="0" y="1980"/>
        <a:ext cx="9701784" cy="5831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94764-B550-479A-B493-14E0EC4D0FCF}">
      <dsp:nvSpPr>
        <dsp:cNvPr id="0" name=""/>
        <dsp:cNvSpPr/>
      </dsp:nvSpPr>
      <dsp:spPr>
        <a:xfrm>
          <a:off x="0" y="0"/>
          <a:ext cx="4410529" cy="4594179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Tasks</a:t>
          </a:r>
          <a:endParaRPr lang="ru-RU" sz="6300" kern="1200" dirty="0"/>
        </a:p>
      </dsp:txBody>
      <dsp:txXfrm>
        <a:off x="0" y="0"/>
        <a:ext cx="4410529" cy="1378253"/>
      </dsp:txXfrm>
    </dsp:sp>
    <dsp:sp modelId="{467239C2-B322-4654-851F-3A12ABE38120}">
      <dsp:nvSpPr>
        <dsp:cNvPr id="0" name=""/>
        <dsp:cNvSpPr/>
      </dsp:nvSpPr>
      <dsp:spPr>
        <a:xfrm>
          <a:off x="445637" y="1379122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Step-by-step approach</a:t>
          </a:r>
          <a:endParaRPr lang="ru-RU" sz="1600" kern="1200" dirty="0"/>
        </a:p>
      </dsp:txBody>
      <dsp:txXfrm>
        <a:off x="461204" y="1394689"/>
        <a:ext cx="3497289" cy="500348"/>
      </dsp:txXfrm>
    </dsp:sp>
    <dsp:sp modelId="{EC7B6E7F-A955-4866-A5E6-87B0FCBB6E17}">
      <dsp:nvSpPr>
        <dsp:cNvPr id="0" name=""/>
        <dsp:cNvSpPr/>
      </dsp:nvSpPr>
      <dsp:spPr>
        <a:xfrm>
          <a:off x="445637" y="1992371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/>
            <a:t>Interaction with stakeholders</a:t>
          </a:r>
          <a:endParaRPr lang="ru-RU" sz="1600" kern="1200" dirty="0"/>
        </a:p>
      </dsp:txBody>
      <dsp:txXfrm>
        <a:off x="461204" y="2007938"/>
        <a:ext cx="3497289" cy="500348"/>
      </dsp:txXfrm>
    </dsp:sp>
    <dsp:sp modelId="{1BA0CB00-7461-425C-89B2-3DE8BED5DEBE}">
      <dsp:nvSpPr>
        <dsp:cNvPr id="0" name=""/>
        <dsp:cNvSpPr/>
      </dsp:nvSpPr>
      <dsp:spPr>
        <a:xfrm>
          <a:off x="445637" y="2605620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Capacity building</a:t>
          </a:r>
          <a:endParaRPr lang="ru-RU" sz="1600" kern="1200" dirty="0"/>
        </a:p>
      </dsp:txBody>
      <dsp:txXfrm>
        <a:off x="461204" y="2621187"/>
        <a:ext cx="3497289" cy="500348"/>
      </dsp:txXfrm>
    </dsp:sp>
    <dsp:sp modelId="{EFDB0BBB-6BE8-4F0B-975B-7A1F74FDEDDC}">
      <dsp:nvSpPr>
        <dsp:cNvPr id="0" name=""/>
        <dsp:cNvSpPr/>
      </dsp:nvSpPr>
      <dsp:spPr>
        <a:xfrm>
          <a:off x="445637" y="3218869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Compliance with international standards</a:t>
          </a:r>
          <a:endParaRPr lang="ru-RU" sz="1600" kern="1200" dirty="0"/>
        </a:p>
      </dsp:txBody>
      <dsp:txXfrm>
        <a:off x="461204" y="3234436"/>
        <a:ext cx="3497289" cy="500348"/>
      </dsp:txXfrm>
    </dsp:sp>
    <dsp:sp modelId="{977666A4-9096-47BA-B629-56AD1A4866B1}">
      <dsp:nvSpPr>
        <dsp:cNvPr id="0" name=""/>
        <dsp:cNvSpPr/>
      </dsp:nvSpPr>
      <dsp:spPr>
        <a:xfrm>
          <a:off x="445637" y="3832118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Ensuring sustainability</a:t>
          </a:r>
          <a:endParaRPr lang="ru-RU" sz="1600" kern="1200" dirty="0"/>
        </a:p>
      </dsp:txBody>
      <dsp:txXfrm>
        <a:off x="461204" y="3847685"/>
        <a:ext cx="3497289" cy="500348"/>
      </dsp:txXfrm>
    </dsp:sp>
    <dsp:sp modelId="{DE9ED55B-1FD5-470C-A096-53FC6806D389}">
      <dsp:nvSpPr>
        <dsp:cNvPr id="0" name=""/>
        <dsp:cNvSpPr/>
      </dsp:nvSpPr>
      <dsp:spPr>
        <a:xfrm>
          <a:off x="4745903" y="0"/>
          <a:ext cx="4410529" cy="4594179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Principles</a:t>
          </a:r>
          <a:r>
            <a:rPr lang="ru-RU" sz="3600" kern="1200" dirty="0"/>
            <a:t> </a:t>
          </a:r>
        </a:p>
      </dsp:txBody>
      <dsp:txXfrm>
        <a:off x="4745903" y="0"/>
        <a:ext cx="4410529" cy="1378253"/>
      </dsp:txXfrm>
    </dsp:sp>
    <dsp:sp modelId="{7D6C4619-9696-46D7-B5CB-C5CE42F0F2DC}">
      <dsp:nvSpPr>
        <dsp:cNvPr id="0" name=""/>
        <dsp:cNvSpPr/>
      </dsp:nvSpPr>
      <dsp:spPr>
        <a:xfrm>
          <a:off x="5186956" y="1379122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Compatibility</a:t>
          </a:r>
          <a:endParaRPr lang="ru-RU" sz="1600" kern="1200" dirty="0"/>
        </a:p>
      </dsp:txBody>
      <dsp:txXfrm>
        <a:off x="5202523" y="1394689"/>
        <a:ext cx="3497289" cy="500348"/>
      </dsp:txXfrm>
    </dsp:sp>
    <dsp:sp modelId="{528C6BBE-73FE-4D05-9600-6608702AC5D6}">
      <dsp:nvSpPr>
        <dsp:cNvPr id="0" name=""/>
        <dsp:cNvSpPr/>
      </dsp:nvSpPr>
      <dsp:spPr>
        <a:xfrm>
          <a:off x="5214407" y="1996718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Scalability</a:t>
          </a:r>
          <a:endParaRPr lang="ru-RU" sz="1600" kern="1200" dirty="0"/>
        </a:p>
      </dsp:txBody>
      <dsp:txXfrm>
        <a:off x="5229974" y="2012285"/>
        <a:ext cx="3497289" cy="500348"/>
      </dsp:txXfrm>
    </dsp:sp>
    <dsp:sp modelId="{2F1D3EA6-C5E0-45E9-900D-BF024F8053C0}">
      <dsp:nvSpPr>
        <dsp:cNvPr id="0" name=""/>
        <dsp:cNvSpPr/>
      </dsp:nvSpPr>
      <dsp:spPr>
        <a:xfrm>
          <a:off x="5186956" y="2605620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Security and confidentiality</a:t>
          </a:r>
          <a:endParaRPr lang="ru-RU" sz="1600" kern="1200" dirty="0"/>
        </a:p>
      </dsp:txBody>
      <dsp:txXfrm>
        <a:off x="5202523" y="2621187"/>
        <a:ext cx="3497289" cy="500348"/>
      </dsp:txXfrm>
    </dsp:sp>
    <dsp:sp modelId="{6340E740-F268-4224-8CC2-A495960FB468}">
      <dsp:nvSpPr>
        <dsp:cNvPr id="0" name=""/>
        <dsp:cNvSpPr/>
      </dsp:nvSpPr>
      <dsp:spPr>
        <a:xfrm>
          <a:off x="5186956" y="3218869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Phase-by-phase implementation</a:t>
          </a:r>
          <a:endParaRPr lang="ru-RU" sz="1600" kern="1200" dirty="0"/>
        </a:p>
      </dsp:txBody>
      <dsp:txXfrm>
        <a:off x="5202523" y="3234436"/>
        <a:ext cx="3497289" cy="500348"/>
      </dsp:txXfrm>
    </dsp:sp>
    <dsp:sp modelId="{4253E322-739F-4D41-BC3B-11E156CC1D7C}">
      <dsp:nvSpPr>
        <dsp:cNvPr id="0" name=""/>
        <dsp:cNvSpPr/>
      </dsp:nvSpPr>
      <dsp:spPr>
        <a:xfrm>
          <a:off x="5186956" y="3832118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Capacity building</a:t>
          </a:r>
          <a:endParaRPr lang="ru-RU" sz="1600" kern="1200" dirty="0"/>
        </a:p>
      </dsp:txBody>
      <dsp:txXfrm>
        <a:off x="5202523" y="3847685"/>
        <a:ext cx="3497289" cy="5003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BC42F-83FB-4A35-8F25-E0D6DF24F074}">
      <dsp:nvSpPr>
        <dsp:cNvPr id="0" name=""/>
        <dsp:cNvSpPr/>
      </dsp:nvSpPr>
      <dsp:spPr>
        <a:xfrm>
          <a:off x="1637290" y="348388"/>
          <a:ext cx="4670204" cy="4670204"/>
        </a:xfrm>
        <a:prstGeom prst="pie">
          <a:avLst>
            <a:gd name="adj1" fmla="val 162000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Statistics in new data ecosystem</a:t>
          </a:r>
          <a:endParaRPr lang="ru-RU" sz="2000" kern="1200" dirty="0"/>
        </a:p>
      </dsp:txBody>
      <dsp:txXfrm>
        <a:off x="4116390" y="1316344"/>
        <a:ext cx="1723527" cy="1278746"/>
      </dsp:txXfrm>
    </dsp:sp>
    <dsp:sp modelId="{68800ED5-1CD0-4B5D-862B-A94302E041D3}">
      <dsp:nvSpPr>
        <dsp:cNvPr id="0" name=""/>
        <dsp:cNvSpPr/>
      </dsp:nvSpPr>
      <dsp:spPr>
        <a:xfrm>
          <a:off x="1637290" y="505174"/>
          <a:ext cx="4670204" cy="4670204"/>
        </a:xfrm>
        <a:prstGeom prst="pie">
          <a:avLst>
            <a:gd name="adj1" fmla="val 0"/>
            <a:gd name="adj2" fmla="val 54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Digital transformation of statistics</a:t>
          </a:r>
          <a:endParaRPr lang="ru-RU" sz="2000" kern="1200" dirty="0"/>
        </a:p>
      </dsp:txBody>
      <dsp:txXfrm>
        <a:off x="4116390" y="2928676"/>
        <a:ext cx="1723527" cy="1278746"/>
      </dsp:txXfrm>
    </dsp:sp>
    <dsp:sp modelId="{9871B96C-E185-418F-801A-E76A50216E4B}">
      <dsp:nvSpPr>
        <dsp:cNvPr id="0" name=""/>
        <dsp:cNvSpPr/>
      </dsp:nvSpPr>
      <dsp:spPr>
        <a:xfrm>
          <a:off x="1480505" y="505174"/>
          <a:ext cx="4670204" cy="4670204"/>
        </a:xfrm>
        <a:prstGeom prst="pie">
          <a:avLst>
            <a:gd name="adj1" fmla="val 5400000"/>
            <a:gd name="adj2" fmla="val 108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Analytical capacity and transparency </a:t>
          </a:r>
          <a:endParaRPr lang="ru-RU" sz="2000" kern="1200" dirty="0"/>
        </a:p>
      </dsp:txBody>
      <dsp:txXfrm>
        <a:off x="1948081" y="2928676"/>
        <a:ext cx="1723527" cy="1278746"/>
      </dsp:txXfrm>
    </dsp:sp>
    <dsp:sp modelId="{95DAA377-F05B-4911-BED0-1C03496CE506}">
      <dsp:nvSpPr>
        <dsp:cNvPr id="0" name=""/>
        <dsp:cNvSpPr/>
      </dsp:nvSpPr>
      <dsp:spPr>
        <a:xfrm>
          <a:off x="1480505" y="348388"/>
          <a:ext cx="4670204" cy="4670204"/>
        </a:xfrm>
        <a:prstGeom prst="pie">
          <a:avLst>
            <a:gd name="adj1" fmla="val 108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Quality of the official statistics</a:t>
          </a:r>
          <a:r>
            <a:rPr lang="ru-RU" sz="2000" kern="1200" dirty="0"/>
            <a:t> </a:t>
          </a:r>
        </a:p>
      </dsp:txBody>
      <dsp:txXfrm>
        <a:off x="1948081" y="1316344"/>
        <a:ext cx="1723527" cy="1278746"/>
      </dsp:txXfrm>
    </dsp:sp>
    <dsp:sp modelId="{813791A9-C776-409C-B62E-4C4D531C17DC}">
      <dsp:nvSpPr>
        <dsp:cNvPr id="0" name=""/>
        <dsp:cNvSpPr/>
      </dsp:nvSpPr>
      <dsp:spPr>
        <a:xfrm>
          <a:off x="1348182" y="59280"/>
          <a:ext cx="5248420" cy="5248420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9CC6E6-2B9E-419D-A3A8-5548DAB3406B}">
      <dsp:nvSpPr>
        <dsp:cNvPr id="0" name=""/>
        <dsp:cNvSpPr/>
      </dsp:nvSpPr>
      <dsp:spPr>
        <a:xfrm>
          <a:off x="1348182" y="216066"/>
          <a:ext cx="5248420" cy="5248420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AC488F-5E5F-4561-A1C7-58E96B16CEBD}">
      <dsp:nvSpPr>
        <dsp:cNvPr id="0" name=""/>
        <dsp:cNvSpPr/>
      </dsp:nvSpPr>
      <dsp:spPr>
        <a:xfrm>
          <a:off x="1191397" y="216066"/>
          <a:ext cx="5248420" cy="5248420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C709BC-AEDF-4E1C-9283-204065EA0853}">
      <dsp:nvSpPr>
        <dsp:cNvPr id="0" name=""/>
        <dsp:cNvSpPr/>
      </dsp:nvSpPr>
      <dsp:spPr>
        <a:xfrm>
          <a:off x="1191397" y="59280"/>
          <a:ext cx="5248420" cy="5248420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4FB91-E4E2-4F4A-9549-32C4CD7BFB74}" type="datetimeFigureOut">
              <a:rPr lang="ru-RU" smtClean="0"/>
              <a:t>05.11.2025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16FCC-19CE-4B9E-95B6-5266DFEBED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07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80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236027D-058E-4138-A066-359F07C6D214}" type="datetime1">
              <a:rPr lang="ru-RU" noProof="0" smtClean="0"/>
              <a:t>05.11.2025</a:t>
            </a:fld>
            <a:endParaRPr lang="ru-RU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6FEDF93-2BFD-41CA-ABC7-B039102F379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0816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29154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61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7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5AE23C6-22F8-0E68-8087-F4505786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CC183F9F-9EAF-7B2C-AA8B-E6FF1320A1C7}"/>
              </a:ext>
            </a:extLst>
          </p:cNvPr>
          <p:cNvGrpSpPr/>
          <p:nvPr userDrawn="1"/>
        </p:nvGrpSpPr>
        <p:grpSpPr>
          <a:xfrm>
            <a:off x="-66500" y="5608234"/>
            <a:ext cx="12300065" cy="1266392"/>
            <a:chOff x="-66500" y="5608234"/>
            <a:chExt cx="12300065" cy="1266392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1F6D6C94-CA92-A03C-A316-375B1BB97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66500" y="6350923"/>
              <a:ext cx="12300065" cy="523703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9F1253D8-03F7-B913-2820-781C2D34F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942" y="6509809"/>
              <a:ext cx="1328394" cy="231025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="" xmlns:a16="http://schemas.microsoft.com/office/drawing/2014/main" id="{52CEF8FE-8221-5CA9-FA0E-89F15CC36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695" y="5608234"/>
              <a:ext cx="1154083" cy="1154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908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6" r:id="rId3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3E4D81A-816A-45AF-6217-AC932BF4D7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6934" y="-31827"/>
            <a:ext cx="6290733" cy="54011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D6865F2-5D72-3C15-20D3-FDAE0EE8A78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09" y="431444"/>
            <a:ext cx="1804574" cy="180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8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2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8.svg"/><Relationship Id="rId7" Type="http://schemas.openxmlformats.org/officeDocument/2006/relationships/image" Target="../media/image4.svg"/><Relationship Id="rId12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7.png"/><Relationship Id="rId5" Type="http://schemas.openxmlformats.org/officeDocument/2006/relationships/image" Target="../media/image2.svg"/><Relationship Id="rId10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1.bin"/><Relationship Id="rId7" Type="http://schemas.openxmlformats.org/officeDocument/2006/relationships/diagramColors" Target="../diagrams/colors5.xml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7.png"/><Relationship Id="rId4" Type="http://schemas.openxmlformats.org/officeDocument/2006/relationships/diagramData" Target="../diagrams/data5.xml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-184" b="84"/>
          <a:stretch/>
        </p:blipFill>
        <p:spPr>
          <a:xfrm>
            <a:off x="0" y="79369"/>
            <a:ext cx="4620126" cy="34653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57D2F4EA-547B-039A-E43E-0937BAC09FF9}"/>
              </a:ext>
            </a:extLst>
          </p:cNvPr>
          <p:cNvSpPr txBox="1">
            <a:spLocks/>
          </p:cNvSpPr>
          <p:nvPr/>
        </p:nvSpPr>
        <p:spPr>
          <a:xfrm>
            <a:off x="5687568" y="2642616"/>
            <a:ext cx="6318505" cy="261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rgbClr val="0059A3"/>
                </a:solidFill>
                <a:latin typeface=" di"/>
                <a:cs typeface="Times New Roman" panose="02020603050405020304" pitchFamily="18" charset="0"/>
              </a:rPr>
              <a:t>Digital transformation of statistics as the element of data quality assurance</a:t>
            </a:r>
            <a:r>
              <a:rPr lang="ru-RU" sz="4000" b="1" dirty="0">
                <a:solidFill>
                  <a:srgbClr val="0059A3"/>
                </a:solidFill>
                <a:latin typeface=" di"/>
                <a:cs typeface="DIN Pro Bold" panose="020B0804020101020102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endParaRPr lang="ky-KG" sz="1800" dirty="0">
              <a:solidFill>
                <a:srgbClr val="0059A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BBF39F9-DE16-BC1C-8AA9-E4376CB7D3DD}"/>
              </a:ext>
            </a:extLst>
          </p:cNvPr>
          <p:cNvSpPr txBox="1"/>
          <p:nvPr/>
        </p:nvSpPr>
        <p:spPr>
          <a:xfrm>
            <a:off x="4702422" y="5602462"/>
            <a:ext cx="72064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  <a:cs typeface="Times New Roman" panose="02020603050405020304" pitchFamily="18" charset="0"/>
              </a:rPr>
              <a:t>Mr. KUDAIBERGENOV Baktybek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  <a:cs typeface="Times New Roman" panose="02020603050405020304" pitchFamily="18" charset="0"/>
              </a:rPr>
              <a:t>Zhaparovich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  <a:cs typeface="Times New Roman" panose="02020603050405020304" pitchFamily="18" charset="0"/>
            </a:endParaRPr>
          </a:p>
          <a:p>
            <a:pPr algn="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  <a:cs typeface="Times New Roman" panose="02020603050405020304" pitchFamily="18" charset="0"/>
              </a:rPr>
              <a:t>Chairman of the National Statistical Committee of the </a:t>
            </a:r>
          </a:p>
          <a:p>
            <a:pPr algn="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  <a:cs typeface="Times New Roman" panose="02020603050405020304" pitchFamily="18" charset="0"/>
              </a:rPr>
              <a:t>Kyrgyz Republic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371D248-B43B-844B-28ED-7A5CE950C260}"/>
              </a:ext>
            </a:extLst>
          </p:cNvPr>
          <p:cNvSpPr txBox="1"/>
          <p:nvPr/>
        </p:nvSpPr>
        <p:spPr>
          <a:xfrm>
            <a:off x="551046" y="5870260"/>
            <a:ext cx="3252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Astana</a:t>
            </a:r>
            <a:r>
              <a:rPr lang="ru-RU" dirty="0">
                <a:solidFill>
                  <a:srgbClr val="002060"/>
                </a:solidFill>
              </a:rPr>
              <a:t>, 6-7</a:t>
            </a:r>
            <a:r>
              <a:rPr lang="en-US" dirty="0">
                <a:solidFill>
                  <a:srgbClr val="002060"/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November</a:t>
            </a:r>
            <a:r>
              <a:rPr lang="ru-RU" dirty="0">
                <a:solidFill>
                  <a:srgbClr val="002060"/>
                </a:solidFill>
              </a:rPr>
              <a:t> 2025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591" y="342654"/>
            <a:ext cx="1970021" cy="19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82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2BAE6E6-2F82-E434-C416-BF6F52432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>
            <a:extLst>
              <a:ext uri="{FF2B5EF4-FFF2-40B4-BE49-F238E27FC236}">
                <a16:creationId xmlns="" xmlns:a16="http://schemas.microsoft.com/office/drawing/2014/main" id="{FC045556-EF3B-5FE7-5E96-A94518441D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E5745A40-5A23-424C-6B12-109151BF7ECD}"/>
              </a:ext>
            </a:extLst>
          </p:cNvPr>
          <p:cNvSpPr txBox="1">
            <a:spLocks/>
          </p:cNvSpPr>
          <p:nvPr/>
        </p:nvSpPr>
        <p:spPr>
          <a:xfrm>
            <a:off x="228600" y="135099"/>
            <a:ext cx="11734800" cy="12741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 role of statistics </a:t>
            </a:r>
          </a:p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data ecosystem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Прямая соединительная линия 13">
            <a:extLst>
              <a:ext uri="{FF2B5EF4-FFF2-40B4-BE49-F238E27FC236}">
                <a16:creationId xmlns="" xmlns:a16="http://schemas.microsoft.com/office/drawing/2014/main" id="{F3C9F6D8-DC82-5180-92F8-902AAD16FD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Схема 1">
            <a:extLst>
              <a:ext uri="{FF2B5EF4-FFF2-40B4-BE49-F238E27FC236}">
                <a16:creationId xmlns="" xmlns:a16="http://schemas.microsoft.com/office/drawing/2014/main" id="{4C4067F0-3F2C-3B0D-408B-436C185F73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4981770"/>
              </p:ext>
            </p:extLst>
          </p:nvPr>
        </p:nvGraphicFramePr>
        <p:xfrm>
          <a:off x="473456" y="1243584"/>
          <a:ext cx="5945632" cy="4480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62F87C48-64A7-4DC9-1C1F-AAA153AA93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446162"/>
              </p:ext>
            </p:extLst>
          </p:nvPr>
        </p:nvGraphicFramePr>
        <p:xfrm>
          <a:off x="6419088" y="1005840"/>
          <a:ext cx="5321808" cy="4261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981" y="2053759"/>
            <a:ext cx="1970021" cy="19700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59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975C933C-78A0-61E1-EF83-B82A945783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6682" y="348655"/>
            <a:ext cx="11573197" cy="413346"/>
          </a:xfrm>
        </p:spPr>
        <p:txBody>
          <a:bodyPr/>
          <a:lstStyle/>
          <a:p>
            <a:r>
              <a:rPr lang="en-US" sz="3200" b="1" dirty="0"/>
              <a:t>Digital transformation </a:t>
            </a:r>
          </a:p>
          <a:p>
            <a:r>
              <a:rPr lang="en-US" sz="3200" b="1" dirty="0"/>
              <a:t>frameworks</a:t>
            </a:r>
            <a:r>
              <a:rPr lang="ru-RU" sz="3200" b="1" dirty="0"/>
              <a:t>                                                   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CE28F9C4-59E4-FD90-EB41-AEB6C1AFDD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3537245"/>
              </p:ext>
            </p:extLst>
          </p:nvPr>
        </p:nvGraphicFramePr>
        <p:xfrm>
          <a:off x="1245108" y="1426464"/>
          <a:ext cx="9701784" cy="4142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6F387CB3-BDCA-F91C-CB75-3DD9EE63EA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3">
            <a:extLst>
              <a:ext uri="{FF2B5EF4-FFF2-40B4-BE49-F238E27FC236}">
                <a16:creationId xmlns="" xmlns:a16="http://schemas.microsoft.com/office/drawing/2014/main" id="{D5E318C9-2716-7BFA-FB66-E9743ABC78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86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E2F81AB6-ED24-7F00-52CB-01101B4CF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1701" y="429854"/>
            <a:ext cx="9089519" cy="44687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 b="1" dirty="0"/>
              <a:t>Key tasks and principles of </a:t>
            </a:r>
            <a:r>
              <a:rPr lang="ru-RU" sz="3200" b="1" dirty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 b="1" dirty="0"/>
              <a:t>digitalization</a:t>
            </a:r>
            <a:r>
              <a:rPr lang="ru-RU" sz="3200" b="1" dirty="0"/>
              <a:t> 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="" xmlns:a16="http://schemas.microsoft.com/office/drawing/2014/main" id="{A564D6DE-0D35-EEE4-77EC-B8D0531512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8295852"/>
              </p:ext>
            </p:extLst>
          </p:nvPr>
        </p:nvGraphicFramePr>
        <p:xfrm>
          <a:off x="1410747" y="1230549"/>
          <a:ext cx="9161018" cy="459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E3B4ADAC-F212-2BB9-69CC-04BE464984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3">
            <a:extLst>
              <a:ext uri="{FF2B5EF4-FFF2-40B4-BE49-F238E27FC236}">
                <a16:creationId xmlns="" xmlns:a16="http://schemas.microsoft.com/office/drawing/2014/main" id="{AE10EF3A-7B8A-5CE9-7A8A-359CEB71903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25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E466F6D-35AE-CCF6-985E-A3C455180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" y="965628"/>
            <a:ext cx="9564939" cy="5380280"/>
          </a:xfrm>
          <a:prstGeom prst="rect">
            <a:avLst/>
          </a:prstGeom>
        </p:spPr>
      </p:pic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2B2B82EE-D75E-09AE-67F0-0D92A643AC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177373"/>
            <a:ext cx="11573197" cy="724247"/>
          </a:xfrm>
        </p:spPr>
        <p:txBody>
          <a:bodyPr/>
          <a:lstStyle/>
          <a:p>
            <a:r>
              <a:rPr lang="en-US" sz="3200" b="1" dirty="0"/>
              <a:t>IT-</a:t>
            </a:r>
            <a:r>
              <a:rPr lang="ru-RU" sz="3200" b="1" dirty="0"/>
              <a:t> </a:t>
            </a:r>
            <a:r>
              <a:rPr lang="en-US" sz="3200" b="1" dirty="0"/>
              <a:t>Architecture  </a:t>
            </a:r>
            <a:endParaRPr lang="ru-RU" sz="3200" b="1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192F0359-C71F-0D15-3740-3765CE890C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3">
            <a:extLst>
              <a:ext uri="{FF2B5EF4-FFF2-40B4-BE49-F238E27FC236}">
                <a16:creationId xmlns="" xmlns:a16="http://schemas.microsoft.com/office/drawing/2014/main" id="{C5536DAD-E723-B0A6-A51C-0D3D22FCED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2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4096F0A-90B8-760A-4E51-F1EC56F06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5902" y="1017947"/>
            <a:ext cx="3237496" cy="509024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81D630-C3A6-1C98-48E8-432EEA7733BC}"/>
              </a:ext>
            </a:extLst>
          </p:cNvPr>
          <p:cNvSpPr txBox="1">
            <a:spLocks/>
          </p:cNvSpPr>
          <p:nvPr/>
        </p:nvSpPr>
        <p:spPr>
          <a:xfrm>
            <a:off x="466296" y="1025168"/>
            <a:ext cx="3992342" cy="446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1798A26F-941D-4C00-EB94-0AF6EDBF0460}"/>
              </a:ext>
            </a:extLst>
          </p:cNvPr>
          <p:cNvSpPr/>
          <p:nvPr/>
        </p:nvSpPr>
        <p:spPr>
          <a:xfrm>
            <a:off x="5591175" y="2543175"/>
            <a:ext cx="2266950" cy="236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6B136D47-7C5C-46F5-9D0A-B286815ED631}"/>
              </a:ext>
            </a:extLst>
          </p:cNvPr>
          <p:cNvGrpSpPr/>
          <p:nvPr/>
        </p:nvGrpSpPr>
        <p:grpSpPr>
          <a:xfrm>
            <a:off x="-66500" y="5608234"/>
            <a:ext cx="12300065" cy="1266392"/>
            <a:chOff x="-66500" y="5608234"/>
            <a:chExt cx="12300065" cy="1266392"/>
          </a:xfrm>
        </p:grpSpPr>
        <p:pic>
          <p:nvPicPr>
            <p:cNvPr id="14" name="Рисунок 13">
              <a:extLst>
                <a:ext uri="{FF2B5EF4-FFF2-40B4-BE49-F238E27FC236}">
                  <a16:creationId xmlns="" xmlns:a16="http://schemas.microsoft.com/office/drawing/2014/main" id="{7269DB14-4BEC-0B8C-6DD3-E85BB920F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66500" y="6350923"/>
              <a:ext cx="12300065" cy="523703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="" xmlns:a16="http://schemas.microsoft.com/office/drawing/2014/main" id="{4399F729-6215-8361-D9DD-576918F21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2942" y="6509809"/>
              <a:ext cx="1328394" cy="231025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2EB947D1-39B4-ADE7-D6F4-1408E5956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695" y="5608234"/>
              <a:ext cx="1154083" cy="1154083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3A13DDF-67B1-E678-0E4B-115238DFD478}"/>
              </a:ext>
            </a:extLst>
          </p:cNvPr>
          <p:cNvSpPr txBox="1"/>
          <p:nvPr/>
        </p:nvSpPr>
        <p:spPr>
          <a:xfrm>
            <a:off x="5067878" y="1516611"/>
            <a:ext cx="3237496" cy="4678204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Official statistics quality declaration</a:t>
            </a:r>
          </a:p>
          <a:p>
            <a:pPr algn="ctr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National Statistical Committee 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declares its commitment to be guided by the United Nations fundamental principles of quality management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 as </a:t>
            </a:r>
            <a:r>
              <a:rPr lang="en-US" sz="16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orientation, leadership, approach to quality management as a process of interaction between producers and users, a desire for continuous improvement of works, decision-making based on objective information, and relationship management with all stakeholders</a:t>
            </a:r>
            <a:endParaRPr lang="ru-RU" sz="16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7723" y="1471932"/>
            <a:ext cx="4726504" cy="4399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B6A364B-E557-A136-9682-390F5D21BE05}"/>
              </a:ext>
            </a:extLst>
          </p:cNvPr>
          <p:cNvSpPr txBox="1"/>
          <p:nvPr/>
        </p:nvSpPr>
        <p:spPr>
          <a:xfrm>
            <a:off x="1347139" y="42415"/>
            <a:ext cx="95097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Official statistics quality </a:t>
            </a:r>
          </a:p>
          <a:p>
            <a:pPr algn="ctr"/>
            <a:r>
              <a:rPr lang="en-US" sz="3200" b="1" dirty="0"/>
              <a:t>management system</a:t>
            </a:r>
            <a:endParaRPr lang="ru-RU" sz="32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079C10A-A940-23C9-115A-299C211581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5855" y="1076197"/>
            <a:ext cx="897590" cy="897590"/>
          </a:xfrm>
          <a:prstGeom prst="rect">
            <a:avLst/>
          </a:prstGeo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61A3FFDC-EE5A-CBA6-44DB-DFCC4E9A0B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418320" y="522898"/>
            <a:ext cx="277368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3">
            <a:extLst>
              <a:ext uri="{FF2B5EF4-FFF2-40B4-BE49-F238E27FC236}">
                <a16:creationId xmlns="" xmlns:a16="http://schemas.microsoft.com/office/drawing/2014/main" id="{3BB9B8BB-6FA7-0B0B-FAE9-412EEDFA8D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267004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5DF8EEA-15B8-1299-7227-F27F0E5098F9}"/>
              </a:ext>
            </a:extLst>
          </p:cNvPr>
          <p:cNvSpPr txBox="1"/>
          <p:nvPr/>
        </p:nvSpPr>
        <p:spPr>
          <a:xfrm>
            <a:off x="8407049" y="1524992"/>
            <a:ext cx="3237496" cy="41857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Policy on official statistics quality assurance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National Statistical Commission, as the coordinating body, ensures compliance with obligations within the entire national statistical system, 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aimed at users of official statistics:</a:t>
            </a:r>
            <a:r>
              <a:rPr lang="ky-KG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system management</a:t>
            </a:r>
            <a:endParaRPr lang="en-AU" sz="16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Institutional environment management</a:t>
            </a:r>
            <a:endParaRPr lang="en-AU" sz="16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processes management</a:t>
            </a:r>
            <a:endParaRPr lang="en-AU" sz="16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Statistical products management</a:t>
            </a:r>
            <a:endParaRPr lang="ru-RU" sz="16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E61DBC7-953A-6B8D-E04C-CCDCDFAE1F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13486" y="765630"/>
            <a:ext cx="1285593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695" y="5626640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3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64" y="715467"/>
            <a:ext cx="6895323" cy="26974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3028" y="850388"/>
            <a:ext cx="3311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objective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Guideline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Quality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Assurance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Reports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Metadata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guidance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preparation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quality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reports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full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range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statistical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processes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x-non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outputs</a:t>
            </a:r>
            <a:r>
              <a:rPr lang="x-non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Скругленный прямоугольник 4">
            <a:extLst>
              <a:ext uri="{FF2B5EF4-FFF2-40B4-BE49-F238E27FC236}">
                <a16:creationId xmlns="" xmlns:a16="http://schemas.microsoft.com/office/drawing/2014/main" id="{AF3DE373-A12E-8294-55BB-4383862CCD38}"/>
              </a:ext>
            </a:extLst>
          </p:cNvPr>
          <p:cNvSpPr/>
          <p:nvPr/>
        </p:nvSpPr>
        <p:spPr>
          <a:xfrm>
            <a:off x="2398897" y="130595"/>
            <a:ext cx="7771172" cy="5030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ru-RU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Unified integrated metadata structure</a:t>
            </a:r>
            <a:r>
              <a:rPr lang="ru-RU" altLang="ru-RU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(SIMS) v.2.0</a:t>
            </a:r>
            <a:r>
              <a:rPr lang="et-EE" altLang="ru-RU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AU" sz="2800" kern="12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187" y="551795"/>
            <a:ext cx="4998988" cy="524550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-21398" y="4044765"/>
            <a:ext cx="739787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rgbClr val="1E1896"/>
                </a:solidFill>
              </a:rPr>
              <a:t>In July </a:t>
            </a:r>
            <a:r>
              <a:rPr lang="ru-RU" sz="1400" b="1" dirty="0">
                <a:solidFill>
                  <a:srgbClr val="1E1896"/>
                </a:solidFill>
              </a:rPr>
              <a:t>2023</a:t>
            </a:r>
            <a:r>
              <a:rPr lang="en-US" sz="1400" b="1" dirty="0">
                <a:solidFill>
                  <a:srgbClr val="1E1896"/>
                </a:solidFill>
              </a:rPr>
              <a:t>, the NSC quality team completed training on implementation of </a:t>
            </a:r>
            <a:r>
              <a:rPr lang="ru-RU" sz="1400" b="1" dirty="0">
                <a:solidFill>
                  <a:srgbClr val="1E1896"/>
                </a:solidFill>
              </a:rPr>
              <a:t>SIMS </a:t>
            </a:r>
            <a:r>
              <a:rPr lang="en-US" sz="1400" b="1" dirty="0">
                <a:solidFill>
                  <a:srgbClr val="1E1896"/>
                </a:solidFill>
              </a:rPr>
              <a:t>and based on the schedule of statistical works for 2024 started its implementation</a:t>
            </a:r>
            <a:r>
              <a:rPr lang="ru-RU" sz="1400" b="1" dirty="0">
                <a:solidFill>
                  <a:srgbClr val="1E1896"/>
                </a:solidFill>
              </a:rPr>
              <a:t>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rgbClr val="1E1896"/>
                </a:solidFill>
              </a:rPr>
              <a:t>Statistical branch divisions started to describe the first group of SIMS concepts in August 2023</a:t>
            </a:r>
            <a:r>
              <a:rPr lang="ru-RU" sz="1400" b="1" dirty="0">
                <a:solidFill>
                  <a:srgbClr val="1E1896"/>
                </a:solidFill>
              </a:rPr>
              <a:t>, </a:t>
            </a:r>
            <a:r>
              <a:rPr lang="en-US" sz="1400" b="1" dirty="0">
                <a:solidFill>
                  <a:srgbClr val="1E1896"/>
                </a:solidFill>
              </a:rPr>
              <a:t>and in winter </a:t>
            </a:r>
            <a:r>
              <a:rPr lang="ru-RU" sz="1400" b="1" dirty="0">
                <a:solidFill>
                  <a:srgbClr val="1E1896"/>
                </a:solidFill>
              </a:rPr>
              <a:t>2024 </a:t>
            </a:r>
            <a:r>
              <a:rPr lang="en-US" sz="1400" b="1" dirty="0">
                <a:solidFill>
                  <a:srgbClr val="1E1896"/>
                </a:solidFill>
              </a:rPr>
              <a:t>described the second group of SIMS concepts</a:t>
            </a:r>
            <a:r>
              <a:rPr lang="ru-RU" sz="1400" b="1" dirty="0">
                <a:solidFill>
                  <a:srgbClr val="1E1896"/>
                </a:solidFill>
              </a:rPr>
              <a:t>.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rgbClr val="1E1896"/>
                </a:solidFill>
                <a:cs typeface="Times New Roman" panose="02020603050405020304" pitchFamily="18" charset="0"/>
              </a:rPr>
              <a:t>Template of description of the statistical processes within the Norwegian and PARIS 21 projects, SDG Metadata.</a:t>
            </a:r>
            <a:endParaRPr lang="ru-RU" sz="1400" b="1" dirty="0">
              <a:solidFill>
                <a:srgbClr val="1E1896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rgbClr val="1E1896"/>
                </a:solidFill>
              </a:rPr>
              <a:t>211 reports for each statistical work were prepared in accordance with the SIMS standard and published on the NSC website in February 2025. </a:t>
            </a:r>
            <a:endParaRPr lang="ru-RU" sz="1400" b="1" dirty="0">
              <a:solidFill>
                <a:srgbClr val="1E1896"/>
              </a:solidFill>
            </a:endParaRP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="" xmlns:a16="http://schemas.microsoft.com/office/drawing/2014/main" id="{27B76FB2-95AD-E8D5-7B19-90D30D7780F2}"/>
              </a:ext>
            </a:extLst>
          </p:cNvPr>
          <p:cNvSpPr/>
          <p:nvPr/>
        </p:nvSpPr>
        <p:spPr>
          <a:xfrm>
            <a:off x="167521" y="3300676"/>
            <a:ext cx="7020037" cy="7440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solidFill>
              <a:srgbClr val="0059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concepts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86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subconcepts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="" xmlns:a16="http://schemas.microsoft.com/office/drawing/2014/main" id="{89ECF3A7-D14C-960C-82F4-66C43DD7FE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13">
            <a:extLst>
              <a:ext uri="{FF2B5EF4-FFF2-40B4-BE49-F238E27FC236}">
                <a16:creationId xmlns="" xmlns:a16="http://schemas.microsoft.com/office/drawing/2014/main" id="{E18FB4FD-1D41-1E7D-6BD3-373DF1A369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52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2209395-6B3E-EE29-7664-7232C4DD6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::before">
            <a:extLst>
              <a:ext uri="{FF2B5EF4-FFF2-40B4-BE49-F238E27FC236}">
                <a16:creationId xmlns="" xmlns:a16="http://schemas.microsoft.com/office/drawing/2014/main" id="{2D3C4733-58B6-DD6E-4B0E-C9A1791448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tretch/>
        </p:blipFill>
        <p:spPr>
          <a:xfrm>
            <a:off x="3570516" y="3250"/>
            <a:ext cx="288000" cy="4105710"/>
          </a:xfrm>
          <a:prstGeom prst="rect">
            <a:avLst/>
          </a:prstGeom>
        </p:spPr>
      </p:pic>
      <p:pic>
        <p:nvPicPr>
          <p:cNvPr id="4" name="::after">
            <a:extLst>
              <a:ext uri="{FF2B5EF4-FFF2-40B4-BE49-F238E27FC236}">
                <a16:creationId xmlns="" xmlns:a16="http://schemas.microsoft.com/office/drawing/2014/main" id="{CE778525-AE4D-C302-7098-98F174AEC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tretch/>
        </p:blipFill>
        <p:spPr>
          <a:xfrm>
            <a:off x="3570516" y="4874048"/>
            <a:ext cx="288000" cy="1485450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="" xmlns:a16="http://schemas.microsoft.com/office/drawing/2014/main" id="{D8FC899F-F6D4-3B18-94B0-5895074772FD}"/>
              </a:ext>
            </a:extLst>
          </p:cNvPr>
          <p:cNvSpPr txBox="1"/>
          <p:nvPr/>
        </p:nvSpPr>
        <p:spPr>
          <a:xfrm>
            <a:off x="0" y="2752755"/>
            <a:ext cx="3300816" cy="1369734"/>
          </a:xfrm>
          <a:prstGeom prst="rect">
            <a:avLst/>
          </a:prstGeom>
          <a:noFill/>
        </p:spPr>
        <p:txBody>
          <a:bodyPr vertOverflow="clip" horzOverflow="clip" wrap="square"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4000" b="1" spc="-147" dirty="0">
                <a:solidFill>
                  <a:srgbClr val="0A1A1F">
                    <a:alpha val="100000"/>
                  </a:srgbClr>
                </a:solidFill>
                <a:latin typeface="+mj-lt"/>
              </a:rPr>
              <a:t>Key </a:t>
            </a:r>
          </a:p>
          <a:p>
            <a:pPr algn="ctr">
              <a:lnSpc>
                <a:spcPts val="5460"/>
              </a:lnSpc>
            </a:pPr>
            <a:r>
              <a:rPr lang="en-US" sz="4000" b="1" spc="-147" dirty="0">
                <a:solidFill>
                  <a:srgbClr val="0A1A1F">
                    <a:alpha val="100000"/>
                  </a:srgbClr>
                </a:solidFill>
                <a:latin typeface="+mj-lt"/>
              </a:rPr>
              <a:t>directions</a:t>
            </a:r>
            <a:r>
              <a:rPr lang="ru-RU" sz="4000" b="1" spc="-147" dirty="0">
                <a:solidFill>
                  <a:srgbClr val="0A1A1F">
                    <a:alpha val="100000"/>
                  </a:srgbClr>
                </a:solidFill>
                <a:latin typeface="+mj-lt"/>
              </a:rPr>
              <a:t> </a:t>
            </a:r>
            <a:endParaRPr lang="en-US" sz="4000" b="1" spc="-147" dirty="0">
              <a:solidFill>
                <a:srgbClr val="0A1A1F">
                  <a:alpha val="100000"/>
                </a:srgbClr>
              </a:solidFill>
              <a:latin typeface="+mj-lt"/>
            </a:endParaRPr>
          </a:p>
        </p:txBody>
      </p:sp>
      <p:graphicFrame>
        <p:nvGraphicFramePr>
          <p:cNvPr id="12" name="Схема 11">
            <a:extLst>
              <a:ext uri="{FF2B5EF4-FFF2-40B4-BE49-F238E27FC236}">
                <a16:creationId xmlns="" xmlns:a16="http://schemas.microsoft.com/office/drawing/2014/main" id="{4967BBDA-D0BD-F212-D76B-13E1F1169C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5802042"/>
              </p:ext>
            </p:extLst>
          </p:nvPr>
        </p:nvGraphicFramePr>
        <p:xfrm>
          <a:off x="4128216" y="571131"/>
          <a:ext cx="7824000" cy="5559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97" y="387921"/>
            <a:ext cx="1970021" cy="19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9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31C6C6F-E28F-26DB-10A4-B75425BAC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" y="0"/>
            <a:ext cx="12191168" cy="6858000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12BF73DB-B87C-D33E-4892-C2921F0A71CF}"/>
              </a:ext>
            </a:extLst>
          </p:cNvPr>
          <p:cNvGrpSpPr/>
          <p:nvPr/>
        </p:nvGrpSpPr>
        <p:grpSpPr>
          <a:xfrm>
            <a:off x="-66500" y="5608234"/>
            <a:ext cx="12300065" cy="1266392"/>
            <a:chOff x="-66500" y="5608234"/>
            <a:chExt cx="12300065" cy="1266392"/>
          </a:xfrm>
        </p:grpSpPr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752A9DBF-896F-67C4-AD80-257801CDE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66500" y="6350923"/>
              <a:ext cx="12300065" cy="523703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B750FAA6-4AD5-C141-D7B3-2C2321CAD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2942" y="6509809"/>
              <a:ext cx="1328394" cy="231025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="" xmlns:a16="http://schemas.microsoft.com/office/drawing/2014/main" id="{C14B666C-D99E-1CFD-DDFF-CB05CF8AA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695" y="5608234"/>
              <a:ext cx="1154083" cy="1154083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093545-1238-E571-9BD1-6367A548569E}"/>
              </a:ext>
            </a:extLst>
          </p:cNvPr>
          <p:cNvSpPr txBox="1">
            <a:spLocks/>
          </p:cNvSpPr>
          <p:nvPr/>
        </p:nvSpPr>
        <p:spPr>
          <a:xfrm>
            <a:off x="2759132" y="4685640"/>
            <a:ext cx="6673735" cy="741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attention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194" y="5613011"/>
            <a:ext cx="1154455" cy="11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61882"/>
      </p:ext>
    </p:extLst>
  </p:cSld>
  <p:clrMapOvr>
    <a:masterClrMapping/>
  </p:clrMapOvr>
</p:sld>
</file>

<file path=ppt/theme/theme1.xml><?xml version="1.0" encoding="utf-8"?>
<a:theme xmlns:a="http://schemas.openxmlformats.org/drawingml/2006/main" name="Основной блок">
  <a:themeElements>
    <a:clrScheme name="НСК">
      <a:dk1>
        <a:sysClr val="windowText" lastClr="000000"/>
      </a:dk1>
      <a:lt1>
        <a:sysClr val="window" lastClr="FFFFFF"/>
      </a:lt1>
      <a:dk2>
        <a:srgbClr val="0059A3"/>
      </a:dk2>
      <a:lt2>
        <a:srgbClr val="E9C869"/>
      </a:lt2>
      <a:accent1>
        <a:srgbClr val="8A2472"/>
      </a:accent1>
      <a:accent2>
        <a:srgbClr val="79AFDF"/>
      </a:accent2>
      <a:accent3>
        <a:srgbClr val="5AC1DE"/>
      </a:accent3>
      <a:accent4>
        <a:srgbClr val="00A98F"/>
      </a:accent4>
      <a:accent5>
        <a:srgbClr val="98C03D"/>
      </a:accent5>
      <a:accent6>
        <a:srgbClr val="ED7625"/>
      </a:accent6>
      <a:hlink>
        <a:srgbClr val="F5B335"/>
      </a:hlink>
      <a:folHlink>
        <a:srgbClr val="954F72"/>
      </a:folHlink>
    </a:clrScheme>
    <a:fontScheme name="НСК">
      <a:majorFont>
        <a:latin typeface="DIN Pro Bold"/>
        <a:ea typeface=""/>
        <a:cs typeface=""/>
      </a:majorFont>
      <a:minorFont>
        <a:latin typeface="DIN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итульны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9351</TotalTime>
  <Words>593</Words>
  <Application>Microsoft Office PowerPoint</Application>
  <PresentationFormat>Произвольный</PresentationFormat>
  <Paragraphs>71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Основной блок</vt:lpstr>
      <vt:lpstr>Титульный 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Proto</dc:creator>
  <cp:lastModifiedBy>Никита Бурмистров</cp:lastModifiedBy>
  <cp:revision>216</cp:revision>
  <cp:lastPrinted>2024-11-20T12:27:56Z</cp:lastPrinted>
  <dcterms:created xsi:type="dcterms:W3CDTF">2024-10-02T10:12:32Z</dcterms:created>
  <dcterms:modified xsi:type="dcterms:W3CDTF">2025-11-05T12:05:21Z</dcterms:modified>
</cp:coreProperties>
</file>